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9" r:id="rId2"/>
    <p:sldId id="352" r:id="rId3"/>
    <p:sldId id="332" r:id="rId4"/>
    <p:sldId id="326" r:id="rId5"/>
    <p:sldId id="335" r:id="rId6"/>
    <p:sldId id="336" r:id="rId7"/>
    <p:sldId id="337" r:id="rId8"/>
    <p:sldId id="338" r:id="rId9"/>
    <p:sldId id="339" r:id="rId10"/>
    <p:sldId id="341" r:id="rId11"/>
    <p:sldId id="340" r:id="rId12"/>
    <p:sldId id="342" r:id="rId13"/>
    <p:sldId id="343" r:id="rId14"/>
    <p:sldId id="344" r:id="rId15"/>
    <p:sldId id="345" r:id="rId16"/>
    <p:sldId id="346" r:id="rId17"/>
    <p:sldId id="347" r:id="rId18"/>
    <p:sldId id="348" r:id="rId19"/>
    <p:sldId id="349" r:id="rId20"/>
    <p:sldId id="350" r:id="rId21"/>
    <p:sldId id="351" r:id="rId22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92D050"/>
    <a:srgbClr val="00FF7F"/>
    <a:srgbClr val="83FD6B"/>
    <a:srgbClr val="00FEDD"/>
    <a:srgbClr val="005596"/>
    <a:srgbClr val="FF2600"/>
    <a:srgbClr val="5379F7"/>
    <a:srgbClr val="0754A0"/>
    <a:srgbClr val="0060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159334-AEF4-3F43-AECC-4C1E4A82758E}" v="41" dt="2025-01-28T12:23:06.0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8"/>
  </p:normalViewPr>
  <p:slideViewPr>
    <p:cSldViewPr snapToGrid="0">
      <p:cViewPr>
        <p:scale>
          <a:sx n="106" d="100"/>
          <a:sy n="106" d="100"/>
        </p:scale>
        <p:origin x="1704" y="1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rentugs, Enerelt" userId="b618ff4d-7f38-4e7e-b0f6-57aa57f876f5" providerId="ADAL" clId="{D022B46F-5137-0A4E-80F8-91D58309AE52}"/>
    <pc:docChg chg="undo custSel addSld delSld modSld sldOrd">
      <pc:chgData name="Burentugs, Enerelt" userId="b618ff4d-7f38-4e7e-b0f6-57aa57f876f5" providerId="ADAL" clId="{D022B46F-5137-0A4E-80F8-91D58309AE52}" dt="2023-11-30T19:36:16.117" v="3535" actId="20577"/>
      <pc:docMkLst>
        <pc:docMk/>
      </pc:docMkLst>
      <pc:sldChg chg="modSp mod">
        <pc:chgData name="Burentugs, Enerelt" userId="b618ff4d-7f38-4e7e-b0f6-57aa57f876f5" providerId="ADAL" clId="{D022B46F-5137-0A4E-80F8-91D58309AE52}" dt="2023-11-28T17:09:27.981" v="10" actId="20577"/>
        <pc:sldMkLst>
          <pc:docMk/>
          <pc:sldMk cId="953889929" sldId="259"/>
        </pc:sldMkLst>
        <pc:spChg chg="mod">
          <ac:chgData name="Burentugs, Enerelt" userId="b618ff4d-7f38-4e7e-b0f6-57aa57f876f5" providerId="ADAL" clId="{D022B46F-5137-0A4E-80F8-91D58309AE52}" dt="2023-11-28T17:09:27.981" v="10" actId="20577"/>
          <ac:spMkLst>
            <pc:docMk/>
            <pc:sldMk cId="953889929" sldId="259"/>
            <ac:spMk id="2" creationId="{1D99C644-4638-8D4D-B856-976C6DE8E30A}"/>
          </ac:spMkLst>
        </pc:spChg>
      </pc:sldChg>
      <pc:sldChg chg="addSp delSp modSp mod ord modNotes modNotesTx">
        <pc:chgData name="Burentugs, Enerelt" userId="b618ff4d-7f38-4e7e-b0f6-57aa57f876f5" providerId="ADAL" clId="{D022B46F-5137-0A4E-80F8-91D58309AE52}" dt="2023-11-30T19:36:16.117" v="3535" actId="20577"/>
        <pc:sldMkLst>
          <pc:docMk/>
          <pc:sldMk cId="1968797252" sldId="274"/>
        </pc:sldMkLst>
        <pc:spChg chg="mod">
          <ac:chgData name="Burentugs, Enerelt" userId="b618ff4d-7f38-4e7e-b0f6-57aa57f876f5" providerId="ADAL" clId="{D022B46F-5137-0A4E-80F8-91D58309AE52}" dt="2023-11-30T18:24:51.420" v="3283" actId="255"/>
          <ac:spMkLst>
            <pc:docMk/>
            <pc:sldMk cId="1968797252" sldId="274"/>
            <ac:spMk id="2" creationId="{5E8C3B68-5188-FC79-BD37-81A42502B4EA}"/>
          </ac:spMkLst>
        </pc:spChg>
        <pc:spChg chg="mod">
          <ac:chgData name="Burentugs, Enerelt" userId="b618ff4d-7f38-4e7e-b0f6-57aa57f876f5" providerId="ADAL" clId="{D022B46F-5137-0A4E-80F8-91D58309AE52}" dt="2023-11-28T17:26:21.368" v="324" actId="1076"/>
          <ac:spMkLst>
            <pc:docMk/>
            <pc:sldMk cId="1968797252" sldId="274"/>
            <ac:spMk id="3" creationId="{B1F8ED6C-440C-BD82-C8A7-B16C0605F2D0}"/>
          </ac:spMkLst>
        </pc:spChg>
        <pc:spChg chg="add del mod">
          <ac:chgData name="Burentugs, Enerelt" userId="b618ff4d-7f38-4e7e-b0f6-57aa57f876f5" providerId="ADAL" clId="{D022B46F-5137-0A4E-80F8-91D58309AE52}" dt="2023-11-28T17:22:36.090" v="223" actId="478"/>
          <ac:spMkLst>
            <pc:docMk/>
            <pc:sldMk cId="1968797252" sldId="274"/>
            <ac:spMk id="5" creationId="{BF0FA173-F74A-7980-C753-21A4FBB364C1}"/>
          </ac:spMkLst>
        </pc:spChg>
        <pc:spChg chg="add mod">
          <ac:chgData name="Burentugs, Enerelt" userId="b618ff4d-7f38-4e7e-b0f6-57aa57f876f5" providerId="ADAL" clId="{D022B46F-5137-0A4E-80F8-91D58309AE52}" dt="2023-11-30T19:01:35.205" v="3435" actId="20577"/>
          <ac:spMkLst>
            <pc:docMk/>
            <pc:sldMk cId="1968797252" sldId="274"/>
            <ac:spMk id="7" creationId="{1FED5670-7669-C027-1232-D87B88572ECC}"/>
          </ac:spMkLst>
        </pc:spChg>
        <pc:spChg chg="del">
          <ac:chgData name="Burentugs, Enerelt" userId="b618ff4d-7f38-4e7e-b0f6-57aa57f876f5" providerId="ADAL" clId="{D022B46F-5137-0A4E-80F8-91D58309AE52}" dt="2023-11-28T17:09:35.429" v="12" actId="478"/>
          <ac:spMkLst>
            <pc:docMk/>
            <pc:sldMk cId="1968797252" sldId="274"/>
            <ac:spMk id="12" creationId="{49E5857B-7BA4-F2D2-625C-922637FC03BA}"/>
          </ac:spMkLst>
        </pc:spChg>
        <pc:graphicFrameChg chg="add mod modGraphic">
          <ac:chgData name="Burentugs, Enerelt" userId="b618ff4d-7f38-4e7e-b0f6-57aa57f876f5" providerId="ADAL" clId="{D022B46F-5137-0A4E-80F8-91D58309AE52}" dt="2023-11-30T18:24:06.088" v="3256" actId="1076"/>
          <ac:graphicFrameMkLst>
            <pc:docMk/>
            <pc:sldMk cId="1968797252" sldId="274"/>
            <ac:graphicFrameMk id="6" creationId="{6208D0F1-BF8E-0C4B-4DEC-C8A1D5034224}"/>
          </ac:graphicFrameMkLst>
        </pc:graphicFrameChg>
        <pc:picChg chg="add del mod">
          <ac:chgData name="Burentugs, Enerelt" userId="b618ff4d-7f38-4e7e-b0f6-57aa57f876f5" providerId="ADAL" clId="{D022B46F-5137-0A4E-80F8-91D58309AE52}" dt="2023-11-30T18:31:53.756" v="3286" actId="478"/>
          <ac:picMkLst>
            <pc:docMk/>
            <pc:sldMk cId="1968797252" sldId="274"/>
            <ac:picMk id="4" creationId="{58A640F7-3437-9DF1-B4E1-80F5B03D4707}"/>
          </ac:picMkLst>
        </pc:picChg>
        <pc:picChg chg="del">
          <ac:chgData name="Burentugs, Enerelt" userId="b618ff4d-7f38-4e7e-b0f6-57aa57f876f5" providerId="ADAL" clId="{D022B46F-5137-0A4E-80F8-91D58309AE52}" dt="2023-11-28T17:09:32.160" v="11" actId="478"/>
          <ac:picMkLst>
            <pc:docMk/>
            <pc:sldMk cId="1968797252" sldId="274"/>
            <ac:picMk id="4" creationId="{BAE3D342-7BC7-8394-E592-238FA90F6CCC}"/>
          </ac:picMkLst>
        </pc:picChg>
        <pc:picChg chg="add mod">
          <ac:chgData name="Burentugs, Enerelt" userId="b618ff4d-7f38-4e7e-b0f6-57aa57f876f5" providerId="ADAL" clId="{D022B46F-5137-0A4E-80F8-91D58309AE52}" dt="2023-11-30T18:32:01.171" v="3291" actId="1076"/>
          <ac:picMkLst>
            <pc:docMk/>
            <pc:sldMk cId="1968797252" sldId="274"/>
            <ac:picMk id="5" creationId="{E6B16144-8E84-DBC9-936C-A7F96A17A7A6}"/>
          </ac:picMkLst>
        </pc:picChg>
      </pc:sldChg>
      <pc:sldChg chg="addSp delSp modSp new mod modNotesTx">
        <pc:chgData name="Burentugs, Enerelt" userId="b618ff4d-7f38-4e7e-b0f6-57aa57f876f5" providerId="ADAL" clId="{D022B46F-5137-0A4E-80F8-91D58309AE52}" dt="2023-11-30T17:48:45.719" v="2993" actId="478"/>
        <pc:sldMkLst>
          <pc:docMk/>
          <pc:sldMk cId="583696561" sldId="275"/>
        </pc:sldMkLst>
        <pc:spChg chg="mod">
          <ac:chgData name="Burentugs, Enerelt" userId="b618ff4d-7f38-4e7e-b0f6-57aa57f876f5" providerId="ADAL" clId="{D022B46F-5137-0A4E-80F8-91D58309AE52}" dt="2023-11-29T19:29:52.992" v="395" actId="207"/>
          <ac:spMkLst>
            <pc:docMk/>
            <pc:sldMk cId="583696561" sldId="275"/>
            <ac:spMk id="2" creationId="{C10DBC18-DCEB-1291-D2E5-20167EE5060B}"/>
          </ac:spMkLst>
        </pc:spChg>
        <pc:spChg chg="add del mod">
          <ac:chgData name="Burentugs, Enerelt" userId="b618ff4d-7f38-4e7e-b0f6-57aa57f876f5" providerId="ADAL" clId="{D022B46F-5137-0A4E-80F8-91D58309AE52}" dt="2023-11-30T17:43:52.082" v="2814" actId="478"/>
          <ac:spMkLst>
            <pc:docMk/>
            <pc:sldMk cId="583696561" sldId="275"/>
            <ac:spMk id="4" creationId="{3B221403-5A1D-51C3-05EC-F7E9457FF619}"/>
          </ac:spMkLst>
        </pc:spChg>
        <pc:spChg chg="add del mod">
          <ac:chgData name="Burentugs, Enerelt" userId="b618ff4d-7f38-4e7e-b0f6-57aa57f876f5" providerId="ADAL" clId="{D022B46F-5137-0A4E-80F8-91D58309AE52}" dt="2023-11-30T17:45:24.884" v="2847" actId="693"/>
          <ac:spMkLst>
            <pc:docMk/>
            <pc:sldMk cId="583696561" sldId="275"/>
            <ac:spMk id="5" creationId="{AE696226-2EC0-E760-941A-A5DBBF103FD8}"/>
          </ac:spMkLst>
        </pc:spChg>
        <pc:spChg chg="add del mod">
          <ac:chgData name="Burentugs, Enerelt" userId="b618ff4d-7f38-4e7e-b0f6-57aa57f876f5" providerId="ADAL" clId="{D022B46F-5137-0A4E-80F8-91D58309AE52}" dt="2023-11-29T20:13:26.088" v="1170" actId="478"/>
          <ac:spMkLst>
            <pc:docMk/>
            <pc:sldMk cId="583696561" sldId="275"/>
            <ac:spMk id="6" creationId="{73B9A491-B80B-DA2D-6A5A-F33F6B5F73B1}"/>
          </ac:spMkLst>
        </pc:spChg>
        <pc:spChg chg="add mod">
          <ac:chgData name="Burentugs, Enerelt" userId="b618ff4d-7f38-4e7e-b0f6-57aa57f876f5" providerId="ADAL" clId="{D022B46F-5137-0A4E-80F8-91D58309AE52}" dt="2023-11-30T17:44:21.135" v="2828" actId="20577"/>
          <ac:spMkLst>
            <pc:docMk/>
            <pc:sldMk cId="583696561" sldId="275"/>
            <ac:spMk id="7" creationId="{DDFAA423-5159-0DF6-D2D9-1B76E528A658}"/>
          </ac:spMkLst>
        </pc:spChg>
        <pc:spChg chg="add mod">
          <ac:chgData name="Burentugs, Enerelt" userId="b618ff4d-7f38-4e7e-b0f6-57aa57f876f5" providerId="ADAL" clId="{D022B46F-5137-0A4E-80F8-91D58309AE52}" dt="2023-11-30T17:44:42.773" v="2838" actId="20577"/>
          <ac:spMkLst>
            <pc:docMk/>
            <pc:sldMk cId="583696561" sldId="275"/>
            <ac:spMk id="8" creationId="{1EE5420F-6B80-4BD4-3D74-9EC55F932447}"/>
          </ac:spMkLst>
        </pc:spChg>
        <pc:spChg chg="add del mod">
          <ac:chgData name="Burentugs, Enerelt" userId="b618ff4d-7f38-4e7e-b0f6-57aa57f876f5" providerId="ADAL" clId="{D022B46F-5137-0A4E-80F8-91D58309AE52}" dt="2023-11-30T17:47:43.353" v="2950" actId="478"/>
          <ac:spMkLst>
            <pc:docMk/>
            <pc:sldMk cId="583696561" sldId="275"/>
            <ac:spMk id="11" creationId="{5C3A3988-1502-F00D-81EC-75645899BA89}"/>
          </ac:spMkLst>
        </pc:spChg>
        <pc:spChg chg="add del mod">
          <ac:chgData name="Burentugs, Enerelt" userId="b618ff4d-7f38-4e7e-b0f6-57aa57f876f5" providerId="ADAL" clId="{D022B46F-5137-0A4E-80F8-91D58309AE52}" dt="2023-11-30T17:48:45.719" v="2993" actId="478"/>
          <ac:spMkLst>
            <pc:docMk/>
            <pc:sldMk cId="583696561" sldId="275"/>
            <ac:spMk id="12" creationId="{B77152A1-F35C-EAFD-87AD-A3272B03B6DC}"/>
          </ac:spMkLst>
        </pc:spChg>
        <pc:spChg chg="add mod">
          <ac:chgData name="Burentugs, Enerelt" userId="b618ff4d-7f38-4e7e-b0f6-57aa57f876f5" providerId="ADAL" clId="{D022B46F-5137-0A4E-80F8-91D58309AE52}" dt="2023-11-30T17:48:43.581" v="2992"/>
          <ac:spMkLst>
            <pc:docMk/>
            <pc:sldMk cId="583696561" sldId="275"/>
            <ac:spMk id="13" creationId="{ABB39F6B-4D17-141B-AAA7-52D86AC93375}"/>
          </ac:spMkLst>
        </pc:spChg>
        <pc:picChg chg="add del mod">
          <ac:chgData name="Burentugs, Enerelt" userId="b618ff4d-7f38-4e7e-b0f6-57aa57f876f5" providerId="ADAL" clId="{D022B46F-5137-0A4E-80F8-91D58309AE52}" dt="2023-11-29T20:12:31.895" v="1116" actId="478"/>
          <ac:picMkLst>
            <pc:docMk/>
            <pc:sldMk cId="583696561" sldId="275"/>
            <ac:picMk id="1026" creationId="{58E72E60-EB70-C106-71A8-99AD45D4AC18}"/>
          </ac:picMkLst>
        </pc:picChg>
        <pc:picChg chg="add del mod">
          <ac:chgData name="Burentugs, Enerelt" userId="b618ff4d-7f38-4e7e-b0f6-57aa57f876f5" providerId="ADAL" clId="{D022B46F-5137-0A4E-80F8-91D58309AE52}" dt="2023-11-29T20:12:33.438" v="1117" actId="478"/>
          <ac:picMkLst>
            <pc:docMk/>
            <pc:sldMk cId="583696561" sldId="275"/>
            <ac:picMk id="1028" creationId="{DF7C673E-3688-F521-A8FC-A487B9D03B26}"/>
          </ac:picMkLst>
        </pc:picChg>
        <pc:picChg chg="add del mod">
          <ac:chgData name="Burentugs, Enerelt" userId="b618ff4d-7f38-4e7e-b0f6-57aa57f876f5" providerId="ADAL" clId="{D022B46F-5137-0A4E-80F8-91D58309AE52}" dt="2023-11-29T19:59:28.660" v="999" actId="478"/>
          <ac:picMkLst>
            <pc:docMk/>
            <pc:sldMk cId="583696561" sldId="275"/>
            <ac:picMk id="1030" creationId="{4DB7D6E0-401B-CDDC-A2D9-737514C87883}"/>
          </ac:picMkLst>
        </pc:picChg>
        <pc:picChg chg="add del mod">
          <ac:chgData name="Burentugs, Enerelt" userId="b618ff4d-7f38-4e7e-b0f6-57aa57f876f5" providerId="ADAL" clId="{D022B46F-5137-0A4E-80F8-91D58309AE52}" dt="2023-11-29T20:08:13.060" v="1077" actId="478"/>
          <ac:picMkLst>
            <pc:docMk/>
            <pc:sldMk cId="583696561" sldId="275"/>
            <ac:picMk id="1032" creationId="{CF7F1895-45C7-B20A-06EA-242F77582F95}"/>
          </ac:picMkLst>
        </pc:picChg>
        <pc:picChg chg="add del mod">
          <ac:chgData name="Burentugs, Enerelt" userId="b618ff4d-7f38-4e7e-b0f6-57aa57f876f5" providerId="ADAL" clId="{D022B46F-5137-0A4E-80F8-91D58309AE52}" dt="2023-11-29T20:10:49.591" v="1096" actId="478"/>
          <ac:picMkLst>
            <pc:docMk/>
            <pc:sldMk cId="583696561" sldId="275"/>
            <ac:picMk id="1034" creationId="{43870FE2-020E-534D-7484-F6615FCBBF93}"/>
          </ac:picMkLst>
        </pc:picChg>
        <pc:picChg chg="add del mod">
          <ac:chgData name="Burentugs, Enerelt" userId="b618ff4d-7f38-4e7e-b0f6-57aa57f876f5" providerId="ADAL" clId="{D022B46F-5137-0A4E-80F8-91D58309AE52}" dt="2023-11-29T20:10:43.865" v="1091"/>
          <ac:picMkLst>
            <pc:docMk/>
            <pc:sldMk cId="583696561" sldId="275"/>
            <ac:picMk id="1036" creationId="{B43B9CAB-43AA-2978-6981-2DFC5AA7E413}"/>
          </ac:picMkLst>
        </pc:picChg>
        <pc:picChg chg="add mod">
          <ac:chgData name="Burentugs, Enerelt" userId="b618ff4d-7f38-4e7e-b0f6-57aa57f876f5" providerId="ADAL" clId="{D022B46F-5137-0A4E-80F8-91D58309AE52}" dt="2023-11-29T20:10:53.480" v="1098" actId="1076"/>
          <ac:picMkLst>
            <pc:docMk/>
            <pc:sldMk cId="583696561" sldId="275"/>
            <ac:picMk id="1038" creationId="{8FBE7C77-1D95-99A2-4448-7E546FEA28BD}"/>
          </ac:picMkLst>
        </pc:picChg>
        <pc:cxnChg chg="add mod">
          <ac:chgData name="Burentugs, Enerelt" userId="b618ff4d-7f38-4e7e-b0f6-57aa57f876f5" providerId="ADAL" clId="{D022B46F-5137-0A4E-80F8-91D58309AE52}" dt="2023-11-30T17:45:02.987" v="2841" actId="1076"/>
          <ac:cxnSpMkLst>
            <pc:docMk/>
            <pc:sldMk cId="583696561" sldId="275"/>
            <ac:cxnSpMk id="6" creationId="{5227D94E-D3FA-CCDD-BA22-922A40D4EC46}"/>
          </ac:cxnSpMkLst>
        </pc:cxnChg>
      </pc:sldChg>
      <pc:sldChg chg="new del">
        <pc:chgData name="Burentugs, Enerelt" userId="b618ff4d-7f38-4e7e-b0f6-57aa57f876f5" providerId="ADAL" clId="{D022B46F-5137-0A4E-80F8-91D58309AE52}" dt="2023-11-29T19:22:49.419" v="331" actId="2696"/>
        <pc:sldMkLst>
          <pc:docMk/>
          <pc:sldMk cId="2603139544" sldId="275"/>
        </pc:sldMkLst>
      </pc:sldChg>
      <pc:sldChg chg="addSp delSp modSp new mod">
        <pc:chgData name="Burentugs, Enerelt" userId="b618ff4d-7f38-4e7e-b0f6-57aa57f876f5" providerId="ADAL" clId="{D022B46F-5137-0A4E-80F8-91D58309AE52}" dt="2023-11-30T17:06:19.102" v="2468" actId="20577"/>
        <pc:sldMkLst>
          <pc:docMk/>
          <pc:sldMk cId="3872550908" sldId="276"/>
        </pc:sldMkLst>
        <pc:spChg chg="mod">
          <ac:chgData name="Burentugs, Enerelt" userId="b618ff4d-7f38-4e7e-b0f6-57aa57f876f5" providerId="ADAL" clId="{D022B46F-5137-0A4E-80F8-91D58309AE52}" dt="2023-11-30T16:33:04.299" v="2240" actId="20577"/>
          <ac:spMkLst>
            <pc:docMk/>
            <pc:sldMk cId="3872550908" sldId="276"/>
            <ac:spMk id="2" creationId="{890EF067-FF71-62D2-8408-E882E3441F63}"/>
          </ac:spMkLst>
        </pc:spChg>
        <pc:spChg chg="mod">
          <ac:chgData name="Burentugs, Enerelt" userId="b618ff4d-7f38-4e7e-b0f6-57aa57f876f5" providerId="ADAL" clId="{D022B46F-5137-0A4E-80F8-91D58309AE52}" dt="2023-11-30T16:32:24.315" v="2201" actId="1076"/>
          <ac:spMkLst>
            <pc:docMk/>
            <pc:sldMk cId="3872550908" sldId="276"/>
            <ac:spMk id="3" creationId="{1BABB608-D27A-DBA7-1EF5-A84BC29DA55C}"/>
          </ac:spMkLst>
        </pc:spChg>
        <pc:spChg chg="add mod">
          <ac:chgData name="Burentugs, Enerelt" userId="b618ff4d-7f38-4e7e-b0f6-57aa57f876f5" providerId="ADAL" clId="{D022B46F-5137-0A4E-80F8-91D58309AE52}" dt="2023-11-30T16:12:06.948" v="1569" actId="14100"/>
          <ac:spMkLst>
            <pc:docMk/>
            <pc:sldMk cId="3872550908" sldId="276"/>
            <ac:spMk id="4" creationId="{59E1F90D-7F29-E090-288F-7DE7845DEF6E}"/>
          </ac:spMkLst>
        </pc:spChg>
        <pc:spChg chg="add del mod">
          <ac:chgData name="Burentugs, Enerelt" userId="b618ff4d-7f38-4e7e-b0f6-57aa57f876f5" providerId="ADAL" clId="{D022B46F-5137-0A4E-80F8-91D58309AE52}" dt="2023-11-30T16:12:47.149" v="1578"/>
          <ac:spMkLst>
            <pc:docMk/>
            <pc:sldMk cId="3872550908" sldId="276"/>
            <ac:spMk id="7" creationId="{83E45106-A8B3-EA4A-716B-14DE5BD47C7F}"/>
          </ac:spMkLst>
        </pc:spChg>
        <pc:spChg chg="add mod">
          <ac:chgData name="Burentugs, Enerelt" userId="b618ff4d-7f38-4e7e-b0f6-57aa57f876f5" providerId="ADAL" clId="{D022B46F-5137-0A4E-80F8-91D58309AE52}" dt="2023-11-30T16:12:46.340" v="1576" actId="20577"/>
          <ac:spMkLst>
            <pc:docMk/>
            <pc:sldMk cId="3872550908" sldId="276"/>
            <ac:spMk id="11" creationId="{7F827F9E-E1F7-71EF-AECE-163B5E5414EE}"/>
          </ac:spMkLst>
        </pc:spChg>
        <pc:spChg chg="add mod">
          <ac:chgData name="Burentugs, Enerelt" userId="b618ff4d-7f38-4e7e-b0f6-57aa57f876f5" providerId="ADAL" clId="{D022B46F-5137-0A4E-80F8-91D58309AE52}" dt="2023-11-30T16:14:17.426" v="1606" actId="207"/>
          <ac:spMkLst>
            <pc:docMk/>
            <pc:sldMk cId="3872550908" sldId="276"/>
            <ac:spMk id="14" creationId="{0EC06F21-5F5E-966C-FC2F-18A1911AB1DE}"/>
          </ac:spMkLst>
        </pc:spChg>
        <pc:spChg chg="add del mod">
          <ac:chgData name="Burentugs, Enerelt" userId="b618ff4d-7f38-4e7e-b0f6-57aa57f876f5" providerId="ADAL" clId="{D022B46F-5137-0A4E-80F8-91D58309AE52}" dt="2023-11-30T16:15:09.879" v="1617"/>
          <ac:spMkLst>
            <pc:docMk/>
            <pc:sldMk cId="3872550908" sldId="276"/>
            <ac:spMk id="18" creationId="{4EB279BC-6FE6-496B-584A-EE18C8C9E3A6}"/>
          </ac:spMkLst>
        </pc:spChg>
        <pc:spChg chg="add del mod">
          <ac:chgData name="Burentugs, Enerelt" userId="b618ff4d-7f38-4e7e-b0f6-57aa57f876f5" providerId="ADAL" clId="{D022B46F-5137-0A4E-80F8-91D58309AE52}" dt="2023-11-30T16:15:36.202" v="1628"/>
          <ac:spMkLst>
            <pc:docMk/>
            <pc:sldMk cId="3872550908" sldId="276"/>
            <ac:spMk id="19" creationId="{77B2BE5C-5F4D-1D70-37C6-6700F7206D36}"/>
          </ac:spMkLst>
        </pc:spChg>
        <pc:spChg chg="add mod">
          <ac:chgData name="Burentugs, Enerelt" userId="b618ff4d-7f38-4e7e-b0f6-57aa57f876f5" providerId="ADAL" clId="{D022B46F-5137-0A4E-80F8-91D58309AE52}" dt="2023-11-30T16:15:34.447" v="1626" actId="1076"/>
          <ac:spMkLst>
            <pc:docMk/>
            <pc:sldMk cId="3872550908" sldId="276"/>
            <ac:spMk id="20" creationId="{962D3C42-42E5-DEC8-A469-2CD6E06E6BA4}"/>
          </ac:spMkLst>
        </pc:spChg>
        <pc:spChg chg="add mod">
          <ac:chgData name="Burentugs, Enerelt" userId="b618ff4d-7f38-4e7e-b0f6-57aa57f876f5" providerId="ADAL" clId="{D022B46F-5137-0A4E-80F8-91D58309AE52}" dt="2023-11-30T16:16:25.703" v="1646" actId="1076"/>
          <ac:spMkLst>
            <pc:docMk/>
            <pc:sldMk cId="3872550908" sldId="276"/>
            <ac:spMk id="21" creationId="{D76397A7-CC52-491F-897A-F0B587E44CD0}"/>
          </ac:spMkLst>
        </pc:spChg>
        <pc:spChg chg="add del mod">
          <ac:chgData name="Burentugs, Enerelt" userId="b618ff4d-7f38-4e7e-b0f6-57aa57f876f5" providerId="ADAL" clId="{D022B46F-5137-0A4E-80F8-91D58309AE52}" dt="2023-11-30T16:16:58.195" v="1649" actId="478"/>
          <ac:spMkLst>
            <pc:docMk/>
            <pc:sldMk cId="3872550908" sldId="276"/>
            <ac:spMk id="22" creationId="{012D5616-B0F4-EB71-7F10-9FD7D3A66E1D}"/>
          </ac:spMkLst>
        </pc:spChg>
        <pc:spChg chg="add mod">
          <ac:chgData name="Burentugs, Enerelt" userId="b618ff4d-7f38-4e7e-b0f6-57aa57f876f5" providerId="ADAL" clId="{D022B46F-5137-0A4E-80F8-91D58309AE52}" dt="2023-11-30T16:32:24.315" v="2201" actId="1076"/>
          <ac:spMkLst>
            <pc:docMk/>
            <pc:sldMk cId="3872550908" sldId="276"/>
            <ac:spMk id="23" creationId="{DDE69288-236C-8339-59E4-040B74BCA953}"/>
          </ac:spMkLst>
        </pc:spChg>
        <pc:spChg chg="add mod">
          <ac:chgData name="Burentugs, Enerelt" userId="b618ff4d-7f38-4e7e-b0f6-57aa57f876f5" providerId="ADAL" clId="{D022B46F-5137-0A4E-80F8-91D58309AE52}" dt="2023-11-30T16:32:24.315" v="2201" actId="1076"/>
          <ac:spMkLst>
            <pc:docMk/>
            <pc:sldMk cId="3872550908" sldId="276"/>
            <ac:spMk id="24" creationId="{A186A906-78E1-84AC-88FD-165E626708CC}"/>
          </ac:spMkLst>
        </pc:spChg>
        <pc:spChg chg="add mod">
          <ac:chgData name="Burentugs, Enerelt" userId="b618ff4d-7f38-4e7e-b0f6-57aa57f876f5" providerId="ADAL" clId="{D022B46F-5137-0A4E-80F8-91D58309AE52}" dt="2023-11-30T16:32:24.315" v="2201" actId="1076"/>
          <ac:spMkLst>
            <pc:docMk/>
            <pc:sldMk cId="3872550908" sldId="276"/>
            <ac:spMk id="25" creationId="{0492FC28-CC31-D042-52D4-3C3640CACADD}"/>
          </ac:spMkLst>
        </pc:spChg>
        <pc:spChg chg="add mod">
          <ac:chgData name="Burentugs, Enerelt" userId="b618ff4d-7f38-4e7e-b0f6-57aa57f876f5" providerId="ADAL" clId="{D022B46F-5137-0A4E-80F8-91D58309AE52}" dt="2023-11-30T16:32:24.315" v="2201" actId="1076"/>
          <ac:spMkLst>
            <pc:docMk/>
            <pc:sldMk cId="3872550908" sldId="276"/>
            <ac:spMk id="26" creationId="{964FE4AB-EAFE-547A-0897-AEC4B97274B2}"/>
          </ac:spMkLst>
        </pc:spChg>
        <pc:spChg chg="add del mod">
          <ac:chgData name="Burentugs, Enerelt" userId="b618ff4d-7f38-4e7e-b0f6-57aa57f876f5" providerId="ADAL" clId="{D022B46F-5137-0A4E-80F8-91D58309AE52}" dt="2023-11-30T16:23:13.438" v="1877" actId="478"/>
          <ac:spMkLst>
            <pc:docMk/>
            <pc:sldMk cId="3872550908" sldId="276"/>
            <ac:spMk id="27" creationId="{5E489438-A60D-0E92-3E00-825C7D1718E9}"/>
          </ac:spMkLst>
        </pc:spChg>
        <pc:spChg chg="add del mod">
          <ac:chgData name="Burentugs, Enerelt" userId="b618ff4d-7f38-4e7e-b0f6-57aa57f876f5" providerId="ADAL" clId="{D022B46F-5137-0A4E-80F8-91D58309AE52}" dt="2023-11-30T16:26:29.037" v="2043"/>
          <ac:spMkLst>
            <pc:docMk/>
            <pc:sldMk cId="3872550908" sldId="276"/>
            <ac:spMk id="28" creationId="{C874720A-0259-0F00-C0CD-9252D74066CC}"/>
          </ac:spMkLst>
        </pc:spChg>
        <pc:spChg chg="add mod">
          <ac:chgData name="Burentugs, Enerelt" userId="b618ff4d-7f38-4e7e-b0f6-57aa57f876f5" providerId="ADAL" clId="{D022B46F-5137-0A4E-80F8-91D58309AE52}" dt="2023-11-30T17:06:16.392" v="2464" actId="20577"/>
          <ac:spMkLst>
            <pc:docMk/>
            <pc:sldMk cId="3872550908" sldId="276"/>
            <ac:spMk id="29" creationId="{7C7B0EB0-F12B-A22F-8559-F2A4DD6E4BC6}"/>
          </ac:spMkLst>
        </pc:spChg>
        <pc:spChg chg="add mod">
          <ac:chgData name="Burentugs, Enerelt" userId="b618ff4d-7f38-4e7e-b0f6-57aa57f876f5" providerId="ADAL" clId="{D022B46F-5137-0A4E-80F8-91D58309AE52}" dt="2023-11-30T16:32:24.315" v="2201" actId="1076"/>
          <ac:spMkLst>
            <pc:docMk/>
            <pc:sldMk cId="3872550908" sldId="276"/>
            <ac:spMk id="30" creationId="{FB9E4290-7E57-4F2E-98D0-AA3799081CF9}"/>
          </ac:spMkLst>
        </pc:spChg>
        <pc:spChg chg="add mod">
          <ac:chgData name="Burentugs, Enerelt" userId="b618ff4d-7f38-4e7e-b0f6-57aa57f876f5" providerId="ADAL" clId="{D022B46F-5137-0A4E-80F8-91D58309AE52}" dt="2023-11-30T16:32:24.315" v="2201" actId="1076"/>
          <ac:spMkLst>
            <pc:docMk/>
            <pc:sldMk cId="3872550908" sldId="276"/>
            <ac:spMk id="31" creationId="{A308A410-21E2-8CF3-3631-4558E650FB30}"/>
          </ac:spMkLst>
        </pc:spChg>
        <pc:spChg chg="add mod">
          <ac:chgData name="Burentugs, Enerelt" userId="b618ff4d-7f38-4e7e-b0f6-57aa57f876f5" providerId="ADAL" clId="{D022B46F-5137-0A4E-80F8-91D58309AE52}" dt="2023-11-30T16:33:16.867" v="2242" actId="207"/>
          <ac:spMkLst>
            <pc:docMk/>
            <pc:sldMk cId="3872550908" sldId="276"/>
            <ac:spMk id="32" creationId="{A6138876-912D-3C80-7F1F-68F6A28C2AD2}"/>
          </ac:spMkLst>
        </pc:spChg>
        <pc:spChg chg="add del mod">
          <ac:chgData name="Burentugs, Enerelt" userId="b618ff4d-7f38-4e7e-b0f6-57aa57f876f5" providerId="ADAL" clId="{D022B46F-5137-0A4E-80F8-91D58309AE52}" dt="2023-11-30T16:32:24.315" v="2201" actId="1076"/>
          <ac:spMkLst>
            <pc:docMk/>
            <pc:sldMk cId="3872550908" sldId="276"/>
            <ac:spMk id="33" creationId="{7A54ABF9-89AE-F694-26E9-47CB6AD4D7D0}"/>
          </ac:spMkLst>
        </pc:spChg>
        <pc:spChg chg="add mod">
          <ac:chgData name="Burentugs, Enerelt" userId="b618ff4d-7f38-4e7e-b0f6-57aa57f876f5" providerId="ADAL" clId="{D022B46F-5137-0A4E-80F8-91D58309AE52}" dt="2023-11-30T16:33:31.995" v="2243" actId="167"/>
          <ac:spMkLst>
            <pc:docMk/>
            <pc:sldMk cId="3872550908" sldId="276"/>
            <ac:spMk id="34" creationId="{8C0646C3-EE8B-CBCC-9EE4-8783215B4961}"/>
          </ac:spMkLst>
        </pc:spChg>
        <pc:spChg chg="add del mod">
          <ac:chgData name="Burentugs, Enerelt" userId="b618ff4d-7f38-4e7e-b0f6-57aa57f876f5" providerId="ADAL" clId="{D022B46F-5137-0A4E-80F8-91D58309AE52}" dt="2023-11-30T16:31:08.309" v="2156" actId="478"/>
          <ac:spMkLst>
            <pc:docMk/>
            <pc:sldMk cId="3872550908" sldId="276"/>
            <ac:spMk id="39" creationId="{B6EC3C98-BF01-2F35-1363-BAA9C9DA7C4D}"/>
          </ac:spMkLst>
        </pc:spChg>
        <pc:spChg chg="add mod">
          <ac:chgData name="Burentugs, Enerelt" userId="b618ff4d-7f38-4e7e-b0f6-57aa57f876f5" providerId="ADAL" clId="{D022B46F-5137-0A4E-80F8-91D58309AE52}" dt="2023-11-30T17:06:19.102" v="2468" actId="20577"/>
          <ac:spMkLst>
            <pc:docMk/>
            <pc:sldMk cId="3872550908" sldId="276"/>
            <ac:spMk id="42" creationId="{EE4FC508-B617-B13A-16A8-193075911BB6}"/>
          </ac:spMkLst>
        </pc:spChg>
        <pc:cxnChg chg="add mod">
          <ac:chgData name="Burentugs, Enerelt" userId="b618ff4d-7f38-4e7e-b0f6-57aa57f876f5" providerId="ADAL" clId="{D022B46F-5137-0A4E-80F8-91D58309AE52}" dt="2023-11-30T16:12:35.723" v="1574" actId="14100"/>
          <ac:cxnSpMkLst>
            <pc:docMk/>
            <pc:sldMk cId="3872550908" sldId="276"/>
            <ac:cxnSpMk id="6" creationId="{8F84B46E-4597-2C6C-3B78-08DB38121117}"/>
          </ac:cxnSpMkLst>
        </pc:cxnChg>
        <pc:cxnChg chg="add mod">
          <ac:chgData name="Burentugs, Enerelt" userId="b618ff4d-7f38-4e7e-b0f6-57aa57f876f5" providerId="ADAL" clId="{D022B46F-5137-0A4E-80F8-91D58309AE52}" dt="2023-11-30T16:14:21.053" v="1607" actId="14100"/>
          <ac:cxnSpMkLst>
            <pc:docMk/>
            <pc:sldMk cId="3872550908" sldId="276"/>
            <ac:cxnSpMk id="13" creationId="{65C796C7-69C4-471C-88C7-615D486B9D7B}"/>
          </ac:cxnSpMkLst>
        </pc:cxnChg>
        <pc:cxnChg chg="add mod">
          <ac:chgData name="Burentugs, Enerelt" userId="b618ff4d-7f38-4e7e-b0f6-57aa57f876f5" providerId="ADAL" clId="{D022B46F-5137-0A4E-80F8-91D58309AE52}" dt="2023-11-30T16:14:31.614" v="1610" actId="14100"/>
          <ac:cxnSpMkLst>
            <pc:docMk/>
            <pc:sldMk cId="3872550908" sldId="276"/>
            <ac:cxnSpMk id="16" creationId="{70D4273B-C09B-1191-CF93-4EF11F070752}"/>
          </ac:cxnSpMkLst>
        </pc:cxnChg>
        <pc:cxnChg chg="add del mod">
          <ac:chgData name="Burentugs, Enerelt" userId="b618ff4d-7f38-4e7e-b0f6-57aa57f876f5" providerId="ADAL" clId="{D022B46F-5137-0A4E-80F8-91D58309AE52}" dt="2023-11-30T16:30:46.057" v="2152" actId="478"/>
          <ac:cxnSpMkLst>
            <pc:docMk/>
            <pc:sldMk cId="3872550908" sldId="276"/>
            <ac:cxnSpMk id="36" creationId="{77C614A8-9B92-5F37-4C99-CCCBBF0CAB51}"/>
          </ac:cxnSpMkLst>
        </pc:cxnChg>
        <pc:cxnChg chg="add mod">
          <ac:chgData name="Burentugs, Enerelt" userId="b618ff4d-7f38-4e7e-b0f6-57aa57f876f5" providerId="ADAL" clId="{D022B46F-5137-0A4E-80F8-91D58309AE52}" dt="2023-11-30T16:32:24.315" v="2201" actId="1076"/>
          <ac:cxnSpMkLst>
            <pc:docMk/>
            <pc:sldMk cId="3872550908" sldId="276"/>
            <ac:cxnSpMk id="41" creationId="{B000532F-C4EB-6F97-3167-99C7778F4C15}"/>
          </ac:cxnSpMkLst>
        </pc:cxnChg>
      </pc:sldChg>
      <pc:sldChg chg="addSp delSp modSp new mod modNotesTx">
        <pc:chgData name="Burentugs, Enerelt" userId="b618ff4d-7f38-4e7e-b0f6-57aa57f876f5" providerId="ADAL" clId="{D022B46F-5137-0A4E-80F8-91D58309AE52}" dt="2023-11-30T19:30:42.001" v="3494" actId="20577"/>
        <pc:sldMkLst>
          <pc:docMk/>
          <pc:sldMk cId="4187849451" sldId="277"/>
        </pc:sldMkLst>
        <pc:spChg chg="mod">
          <ac:chgData name="Burentugs, Enerelt" userId="b618ff4d-7f38-4e7e-b0f6-57aa57f876f5" providerId="ADAL" clId="{D022B46F-5137-0A4E-80F8-91D58309AE52}" dt="2023-11-30T17:10:41.570" v="2504" actId="20577"/>
          <ac:spMkLst>
            <pc:docMk/>
            <pc:sldMk cId="4187849451" sldId="277"/>
            <ac:spMk id="2" creationId="{352ECA69-4254-D908-BE36-3A5269D3DDAA}"/>
          </ac:spMkLst>
        </pc:spChg>
        <pc:spChg chg="add del mod">
          <ac:chgData name="Burentugs, Enerelt" userId="b618ff4d-7f38-4e7e-b0f6-57aa57f876f5" providerId="ADAL" clId="{D022B46F-5137-0A4E-80F8-91D58309AE52}" dt="2023-11-30T16:51:53.985" v="2307" actId="478"/>
          <ac:spMkLst>
            <pc:docMk/>
            <pc:sldMk cId="4187849451" sldId="277"/>
            <ac:spMk id="4" creationId="{EDA6A040-A683-6343-A246-3087CC8E2261}"/>
          </ac:spMkLst>
        </pc:spChg>
        <pc:spChg chg="add mod">
          <ac:chgData name="Burentugs, Enerelt" userId="b618ff4d-7f38-4e7e-b0f6-57aa57f876f5" providerId="ADAL" clId="{D022B46F-5137-0A4E-80F8-91D58309AE52}" dt="2023-11-30T17:11:23.557" v="2523" actId="1076"/>
          <ac:spMkLst>
            <pc:docMk/>
            <pc:sldMk cId="4187849451" sldId="277"/>
            <ac:spMk id="5" creationId="{FBB24E66-BB2E-ED73-B436-FDF4DFBCE8A2}"/>
          </ac:spMkLst>
        </pc:spChg>
        <pc:spChg chg="add del mod">
          <ac:chgData name="Burentugs, Enerelt" userId="b618ff4d-7f38-4e7e-b0f6-57aa57f876f5" providerId="ADAL" clId="{D022B46F-5137-0A4E-80F8-91D58309AE52}" dt="2023-11-30T17:10:49.925" v="2505" actId="478"/>
          <ac:spMkLst>
            <pc:docMk/>
            <pc:sldMk cId="4187849451" sldId="277"/>
            <ac:spMk id="6" creationId="{D119BC81-55C9-169C-0196-374059AA5887}"/>
          </ac:spMkLst>
        </pc:spChg>
        <pc:picChg chg="add mod">
          <ac:chgData name="Burentugs, Enerelt" userId="b618ff4d-7f38-4e7e-b0f6-57aa57f876f5" providerId="ADAL" clId="{D022B46F-5137-0A4E-80F8-91D58309AE52}" dt="2023-11-30T17:11:22.954" v="2522" actId="14100"/>
          <ac:picMkLst>
            <pc:docMk/>
            <pc:sldMk cId="4187849451" sldId="277"/>
            <ac:picMk id="1026" creationId="{540BE014-7E39-51F2-6E23-BA73BC43E600}"/>
          </ac:picMkLst>
        </pc:picChg>
        <pc:picChg chg="add mod">
          <ac:chgData name="Burentugs, Enerelt" userId="b618ff4d-7f38-4e7e-b0f6-57aa57f876f5" providerId="ADAL" clId="{D022B46F-5137-0A4E-80F8-91D58309AE52}" dt="2023-11-30T17:11:22.270" v="2521" actId="1076"/>
          <ac:picMkLst>
            <pc:docMk/>
            <pc:sldMk cId="4187849451" sldId="277"/>
            <ac:picMk id="1028" creationId="{91AA280E-07B4-BB93-3C9F-B3589BDA51C7}"/>
          </ac:picMkLst>
        </pc:picChg>
      </pc:sldChg>
      <pc:sldChg chg="addSp delSp modSp new mod">
        <pc:chgData name="Burentugs, Enerelt" userId="b618ff4d-7f38-4e7e-b0f6-57aa57f876f5" providerId="ADAL" clId="{D022B46F-5137-0A4E-80F8-91D58309AE52}" dt="2023-11-30T17:48:38.798" v="2991" actId="20577"/>
        <pc:sldMkLst>
          <pc:docMk/>
          <pc:sldMk cId="971177550" sldId="278"/>
        </pc:sldMkLst>
        <pc:spChg chg="mod">
          <ac:chgData name="Burentugs, Enerelt" userId="b618ff4d-7f38-4e7e-b0f6-57aa57f876f5" providerId="ADAL" clId="{D022B46F-5137-0A4E-80F8-91D58309AE52}" dt="2023-11-30T17:48:15.884" v="2964" actId="21"/>
          <ac:spMkLst>
            <pc:docMk/>
            <pc:sldMk cId="971177550" sldId="278"/>
            <ac:spMk id="2" creationId="{833743BE-56A6-0797-F4B6-B6D0BE8C5608}"/>
          </ac:spMkLst>
        </pc:spChg>
        <pc:spChg chg="add del">
          <ac:chgData name="Burentugs, Enerelt" userId="b618ff4d-7f38-4e7e-b0f6-57aa57f876f5" providerId="ADAL" clId="{D022B46F-5137-0A4E-80F8-91D58309AE52}" dt="2023-11-30T17:29:32.089" v="2527" actId="478"/>
          <ac:spMkLst>
            <pc:docMk/>
            <pc:sldMk cId="971177550" sldId="278"/>
            <ac:spMk id="5" creationId="{17476F44-D58D-4520-87CE-4B693B67AE8F}"/>
          </ac:spMkLst>
        </pc:spChg>
        <pc:spChg chg="add del mod">
          <ac:chgData name="Burentugs, Enerelt" userId="b618ff4d-7f38-4e7e-b0f6-57aa57f876f5" providerId="ADAL" clId="{D022B46F-5137-0A4E-80F8-91D58309AE52}" dt="2023-11-30T17:29:35.758" v="2531" actId="22"/>
          <ac:spMkLst>
            <pc:docMk/>
            <pc:sldMk cId="971177550" sldId="278"/>
            <ac:spMk id="7" creationId="{90890643-E41E-8C3D-9CA9-EB03A8F52F4C}"/>
          </ac:spMkLst>
        </pc:spChg>
        <pc:spChg chg="add mod">
          <ac:chgData name="Burentugs, Enerelt" userId="b618ff4d-7f38-4e7e-b0f6-57aa57f876f5" providerId="ADAL" clId="{D022B46F-5137-0A4E-80F8-91D58309AE52}" dt="2023-11-30T17:39:03.992" v="2695" actId="20577"/>
          <ac:spMkLst>
            <pc:docMk/>
            <pc:sldMk cId="971177550" sldId="278"/>
            <ac:spMk id="8" creationId="{FAC324EF-4C77-E757-72F3-2F70AA7B24BA}"/>
          </ac:spMkLst>
        </pc:spChg>
        <pc:spChg chg="add mod">
          <ac:chgData name="Burentugs, Enerelt" userId="b618ff4d-7f38-4e7e-b0f6-57aa57f876f5" providerId="ADAL" clId="{D022B46F-5137-0A4E-80F8-91D58309AE52}" dt="2023-11-30T17:39:01.381" v="2693" actId="14100"/>
          <ac:spMkLst>
            <pc:docMk/>
            <pc:sldMk cId="971177550" sldId="278"/>
            <ac:spMk id="9" creationId="{F1D7A4C9-9FDA-069B-758C-BF4C608292B1}"/>
          </ac:spMkLst>
        </pc:spChg>
        <pc:spChg chg="add mod">
          <ac:chgData name="Burentugs, Enerelt" userId="b618ff4d-7f38-4e7e-b0f6-57aa57f876f5" providerId="ADAL" clId="{D022B46F-5137-0A4E-80F8-91D58309AE52}" dt="2023-11-30T17:38:56.828" v="2690" actId="14100"/>
          <ac:spMkLst>
            <pc:docMk/>
            <pc:sldMk cId="971177550" sldId="278"/>
            <ac:spMk id="10" creationId="{5702C40E-7EAA-5B00-F538-E392DF506EB9}"/>
          </ac:spMkLst>
        </pc:spChg>
        <pc:spChg chg="add mod">
          <ac:chgData name="Burentugs, Enerelt" userId="b618ff4d-7f38-4e7e-b0f6-57aa57f876f5" providerId="ADAL" clId="{D022B46F-5137-0A4E-80F8-91D58309AE52}" dt="2023-11-30T17:39:55.196" v="2713" actId="20577"/>
          <ac:spMkLst>
            <pc:docMk/>
            <pc:sldMk cId="971177550" sldId="278"/>
            <ac:spMk id="11" creationId="{AACADC9C-1C42-A90A-BCBC-86F3F9370C9D}"/>
          </ac:spMkLst>
        </pc:spChg>
        <pc:spChg chg="add mod">
          <ac:chgData name="Burentugs, Enerelt" userId="b618ff4d-7f38-4e7e-b0f6-57aa57f876f5" providerId="ADAL" clId="{D022B46F-5137-0A4E-80F8-91D58309AE52}" dt="2023-11-30T17:40:38.972" v="2728" actId="1076"/>
          <ac:spMkLst>
            <pc:docMk/>
            <pc:sldMk cId="971177550" sldId="278"/>
            <ac:spMk id="12" creationId="{C16F4E9E-4747-D500-F5FE-84ED692939DE}"/>
          </ac:spMkLst>
        </pc:spChg>
        <pc:spChg chg="add mod">
          <ac:chgData name="Burentugs, Enerelt" userId="b618ff4d-7f38-4e7e-b0f6-57aa57f876f5" providerId="ADAL" clId="{D022B46F-5137-0A4E-80F8-91D58309AE52}" dt="2023-11-30T17:45:39.264" v="2848" actId="1582"/>
          <ac:spMkLst>
            <pc:docMk/>
            <pc:sldMk cId="971177550" sldId="278"/>
            <ac:spMk id="20" creationId="{5D7EBA86-32BE-65B8-D882-E35D2D71EB06}"/>
          </ac:spMkLst>
        </pc:spChg>
        <pc:spChg chg="add del mod">
          <ac:chgData name="Burentugs, Enerelt" userId="b618ff4d-7f38-4e7e-b0f6-57aa57f876f5" providerId="ADAL" clId="{D022B46F-5137-0A4E-80F8-91D58309AE52}" dt="2023-11-30T17:48:05.079" v="2962" actId="478"/>
          <ac:spMkLst>
            <pc:docMk/>
            <pc:sldMk cId="971177550" sldId="278"/>
            <ac:spMk id="23" creationId="{9D95765C-FB5B-EED6-6DD4-90B2859B4194}"/>
          </ac:spMkLst>
        </pc:spChg>
        <pc:spChg chg="add mod">
          <ac:chgData name="Burentugs, Enerelt" userId="b618ff4d-7f38-4e7e-b0f6-57aa57f876f5" providerId="ADAL" clId="{D022B46F-5137-0A4E-80F8-91D58309AE52}" dt="2023-11-30T17:48:38.798" v="2991" actId="20577"/>
          <ac:spMkLst>
            <pc:docMk/>
            <pc:sldMk cId="971177550" sldId="278"/>
            <ac:spMk id="24" creationId="{AE2B4A2A-61C1-3DCE-CCD0-0EB257C7184F}"/>
          </ac:spMkLst>
        </pc:spChg>
        <pc:picChg chg="add mod">
          <ac:chgData name="Burentugs, Enerelt" userId="b618ff4d-7f38-4e7e-b0f6-57aa57f876f5" providerId="ADAL" clId="{D022B46F-5137-0A4E-80F8-91D58309AE52}" dt="2023-11-30T17:30:17.303" v="2594" actId="1076"/>
          <ac:picMkLst>
            <pc:docMk/>
            <pc:sldMk cId="971177550" sldId="278"/>
            <ac:picMk id="2050" creationId="{B7A8E692-7C73-75E0-1B5A-66662399E80D}"/>
          </ac:picMkLst>
        </pc:picChg>
        <pc:cxnChg chg="add mod">
          <ac:chgData name="Burentugs, Enerelt" userId="b618ff4d-7f38-4e7e-b0f6-57aa57f876f5" providerId="ADAL" clId="{D022B46F-5137-0A4E-80F8-91D58309AE52}" dt="2023-11-30T17:41:48.652" v="2745" actId="14100"/>
          <ac:cxnSpMkLst>
            <pc:docMk/>
            <pc:sldMk cId="971177550" sldId="278"/>
            <ac:cxnSpMk id="14" creationId="{5EBF7219-AA65-22D6-578A-A2D24D75FB95}"/>
          </ac:cxnSpMkLst>
        </pc:cxnChg>
      </pc:sldChg>
      <pc:sldChg chg="addSp delSp modSp new mod">
        <pc:chgData name="Burentugs, Enerelt" userId="b618ff4d-7f38-4e7e-b0f6-57aa57f876f5" providerId="ADAL" clId="{D022B46F-5137-0A4E-80F8-91D58309AE52}" dt="2023-11-30T18:05:20.289" v="3249" actId="20577"/>
        <pc:sldMkLst>
          <pc:docMk/>
          <pc:sldMk cId="1676001844" sldId="279"/>
        </pc:sldMkLst>
        <pc:spChg chg="mod">
          <ac:chgData name="Burentugs, Enerelt" userId="b618ff4d-7f38-4e7e-b0f6-57aa57f876f5" providerId="ADAL" clId="{D022B46F-5137-0A4E-80F8-91D58309AE52}" dt="2023-11-30T17:47:00.733" v="2924" actId="1076"/>
          <ac:spMkLst>
            <pc:docMk/>
            <pc:sldMk cId="1676001844" sldId="279"/>
            <ac:spMk id="2" creationId="{020C4BED-5E8B-9295-3E37-29BE9CB24A68}"/>
          </ac:spMkLst>
        </pc:spChg>
        <pc:spChg chg="add mod">
          <ac:chgData name="Burentugs, Enerelt" userId="b618ff4d-7f38-4e7e-b0f6-57aa57f876f5" providerId="ADAL" clId="{D022B46F-5137-0A4E-80F8-91D58309AE52}" dt="2023-11-30T18:04:46.513" v="3234" actId="20577"/>
          <ac:spMkLst>
            <pc:docMk/>
            <pc:sldMk cId="1676001844" sldId="279"/>
            <ac:spMk id="4" creationId="{81356F36-EDA5-5A90-6AEB-4C079969B8E0}"/>
          </ac:spMkLst>
        </pc:spChg>
        <pc:spChg chg="add mod">
          <ac:chgData name="Burentugs, Enerelt" userId="b618ff4d-7f38-4e7e-b0f6-57aa57f876f5" providerId="ADAL" clId="{D022B46F-5137-0A4E-80F8-91D58309AE52}" dt="2023-11-30T18:04:06.996" v="3221" actId="1076"/>
          <ac:spMkLst>
            <pc:docMk/>
            <pc:sldMk cId="1676001844" sldId="279"/>
            <ac:spMk id="5" creationId="{46CD9F3D-A93A-5E06-4324-2EC0AC77A395}"/>
          </ac:spMkLst>
        </pc:spChg>
        <pc:spChg chg="add mod">
          <ac:chgData name="Burentugs, Enerelt" userId="b618ff4d-7f38-4e7e-b0f6-57aa57f876f5" providerId="ADAL" clId="{D022B46F-5137-0A4E-80F8-91D58309AE52}" dt="2023-11-30T18:04:03.758" v="3220" actId="1076"/>
          <ac:spMkLst>
            <pc:docMk/>
            <pc:sldMk cId="1676001844" sldId="279"/>
            <ac:spMk id="6" creationId="{B3A68042-A555-DFC6-12C8-7BE1034B3165}"/>
          </ac:spMkLst>
        </pc:spChg>
        <pc:spChg chg="add mod">
          <ac:chgData name="Burentugs, Enerelt" userId="b618ff4d-7f38-4e7e-b0f6-57aa57f876f5" providerId="ADAL" clId="{D022B46F-5137-0A4E-80F8-91D58309AE52}" dt="2023-11-30T18:04:00.652" v="3219" actId="1076"/>
          <ac:spMkLst>
            <pc:docMk/>
            <pc:sldMk cId="1676001844" sldId="279"/>
            <ac:spMk id="7" creationId="{3FA34B36-F576-0B8E-05D1-D1AEEC2524E7}"/>
          </ac:spMkLst>
        </pc:spChg>
        <pc:spChg chg="add mod">
          <ac:chgData name="Burentugs, Enerelt" userId="b618ff4d-7f38-4e7e-b0f6-57aa57f876f5" providerId="ADAL" clId="{D022B46F-5137-0A4E-80F8-91D58309AE52}" dt="2023-11-30T18:04:13.130" v="3222" actId="1076"/>
          <ac:spMkLst>
            <pc:docMk/>
            <pc:sldMk cId="1676001844" sldId="279"/>
            <ac:spMk id="8" creationId="{DAE438E2-CBD6-3AC8-017E-DED01999A190}"/>
          </ac:spMkLst>
        </pc:spChg>
        <pc:spChg chg="add del mod">
          <ac:chgData name="Burentugs, Enerelt" userId="b618ff4d-7f38-4e7e-b0f6-57aa57f876f5" providerId="ADAL" clId="{D022B46F-5137-0A4E-80F8-91D58309AE52}" dt="2023-11-30T18:03:25.485" v="3210" actId="478"/>
          <ac:spMkLst>
            <pc:docMk/>
            <pc:sldMk cId="1676001844" sldId="279"/>
            <ac:spMk id="10" creationId="{27C107A8-036D-7F13-78A2-408AB4ADC867}"/>
          </ac:spMkLst>
        </pc:spChg>
        <pc:spChg chg="add mod">
          <ac:chgData name="Burentugs, Enerelt" userId="b618ff4d-7f38-4e7e-b0f6-57aa57f876f5" providerId="ADAL" clId="{D022B46F-5137-0A4E-80F8-91D58309AE52}" dt="2023-11-30T18:05:20.289" v="3249" actId="20577"/>
          <ac:spMkLst>
            <pc:docMk/>
            <pc:sldMk cId="1676001844" sldId="279"/>
            <ac:spMk id="12" creationId="{D31321E4-817B-22CA-6C41-284C36366EBB}"/>
          </ac:spMkLst>
        </pc:spChg>
        <pc:picChg chg="add del mod">
          <ac:chgData name="Burentugs, Enerelt" userId="b618ff4d-7f38-4e7e-b0f6-57aa57f876f5" providerId="ADAL" clId="{D022B46F-5137-0A4E-80F8-91D58309AE52}" dt="2023-11-30T17:54:57.569" v="2999" actId="478"/>
          <ac:picMkLst>
            <pc:docMk/>
            <pc:sldMk cId="1676001844" sldId="279"/>
            <ac:picMk id="4098" creationId="{5BA7922D-DC94-CD81-57DF-1473268061CB}"/>
          </ac:picMkLst>
        </pc:picChg>
        <pc:picChg chg="add del mod">
          <ac:chgData name="Burentugs, Enerelt" userId="b618ff4d-7f38-4e7e-b0f6-57aa57f876f5" providerId="ADAL" clId="{D022B46F-5137-0A4E-80F8-91D58309AE52}" dt="2023-11-30T18:00:40.340" v="3068" actId="478"/>
          <ac:picMkLst>
            <pc:docMk/>
            <pc:sldMk cId="1676001844" sldId="279"/>
            <ac:picMk id="4100" creationId="{956E60BD-8548-DCA5-DEE1-A453CA336551}"/>
          </ac:picMkLst>
        </pc:picChg>
        <pc:picChg chg="add del mod">
          <ac:chgData name="Burentugs, Enerelt" userId="b618ff4d-7f38-4e7e-b0f6-57aa57f876f5" providerId="ADAL" clId="{D022B46F-5137-0A4E-80F8-91D58309AE52}" dt="2023-11-30T18:03:43.321" v="3211" actId="478"/>
          <ac:picMkLst>
            <pc:docMk/>
            <pc:sldMk cId="1676001844" sldId="279"/>
            <ac:picMk id="4102" creationId="{BAE1A0F9-90A3-473B-FF4C-BC0D8F90631A}"/>
          </ac:picMkLst>
        </pc:picChg>
        <pc:picChg chg="add mod">
          <ac:chgData name="Burentugs, Enerelt" userId="b618ff4d-7f38-4e7e-b0f6-57aa57f876f5" providerId="ADAL" clId="{D022B46F-5137-0A4E-80F8-91D58309AE52}" dt="2023-11-30T18:03:49.686" v="3215" actId="1076"/>
          <ac:picMkLst>
            <pc:docMk/>
            <pc:sldMk cId="1676001844" sldId="279"/>
            <ac:picMk id="4104" creationId="{CF5E52E7-963C-10DD-F255-C360AABD6E2A}"/>
          </ac:picMkLst>
        </pc:picChg>
        <pc:cxnChg chg="add del mod">
          <ac:chgData name="Burentugs, Enerelt" userId="b618ff4d-7f38-4e7e-b0f6-57aa57f876f5" providerId="ADAL" clId="{D022B46F-5137-0A4E-80F8-91D58309AE52}" dt="2023-11-30T18:01:53.137" v="3083" actId="478"/>
          <ac:cxnSpMkLst>
            <pc:docMk/>
            <pc:sldMk cId="1676001844" sldId="279"/>
            <ac:cxnSpMk id="9" creationId="{E28F4751-BB4D-E25D-FCE6-C6DF268B8B04}"/>
          </ac:cxnSpMkLst>
        </pc:cxnChg>
        <pc:cxnChg chg="add mod">
          <ac:chgData name="Burentugs, Enerelt" userId="b618ff4d-7f38-4e7e-b0f6-57aa57f876f5" providerId="ADAL" clId="{D022B46F-5137-0A4E-80F8-91D58309AE52}" dt="2023-11-30T18:05:00.591" v="3236" actId="1076"/>
          <ac:cxnSpMkLst>
            <pc:docMk/>
            <pc:sldMk cId="1676001844" sldId="279"/>
            <ac:cxnSpMk id="11" creationId="{84C73EA1-399D-0DBE-1ADD-4BBC99D9013B}"/>
          </ac:cxnSpMkLst>
        </pc:cxnChg>
      </pc:sldChg>
      <pc:sldChg chg="addSp delSp modSp new mod">
        <pc:chgData name="Burentugs, Enerelt" userId="b618ff4d-7f38-4e7e-b0f6-57aa57f876f5" providerId="ADAL" clId="{D022B46F-5137-0A4E-80F8-91D58309AE52}" dt="2023-11-30T19:00:46.125" v="3431" actId="1076"/>
        <pc:sldMkLst>
          <pc:docMk/>
          <pc:sldMk cId="1742630985" sldId="280"/>
        </pc:sldMkLst>
        <pc:spChg chg="mod">
          <ac:chgData name="Burentugs, Enerelt" userId="b618ff4d-7f38-4e7e-b0f6-57aa57f876f5" providerId="ADAL" clId="{D022B46F-5137-0A4E-80F8-91D58309AE52}" dt="2023-11-30T18:24:33.522" v="3282" actId="20577"/>
          <ac:spMkLst>
            <pc:docMk/>
            <pc:sldMk cId="1742630985" sldId="280"/>
            <ac:spMk id="2" creationId="{84950BA1-EC18-3660-6DB9-657209E78E3F}"/>
          </ac:spMkLst>
        </pc:spChg>
        <pc:spChg chg="add mod">
          <ac:chgData name="Burentugs, Enerelt" userId="b618ff4d-7f38-4e7e-b0f6-57aa57f876f5" providerId="ADAL" clId="{D022B46F-5137-0A4E-80F8-91D58309AE52}" dt="2023-11-30T19:00:46.125" v="3431" actId="1076"/>
          <ac:spMkLst>
            <pc:docMk/>
            <pc:sldMk cId="1742630985" sldId="280"/>
            <ac:spMk id="9" creationId="{61153833-26A9-E87E-CFAB-2BDB0160A07F}"/>
          </ac:spMkLst>
        </pc:spChg>
        <pc:graphicFrameChg chg="add mod modGraphic">
          <ac:chgData name="Burentugs, Enerelt" userId="b618ff4d-7f38-4e7e-b0f6-57aa57f876f5" providerId="ADAL" clId="{D022B46F-5137-0A4E-80F8-91D58309AE52}" dt="2023-11-30T18:59:35.289" v="3403" actId="1076"/>
          <ac:graphicFrameMkLst>
            <pc:docMk/>
            <pc:sldMk cId="1742630985" sldId="280"/>
            <ac:graphicFrameMk id="5" creationId="{0794EF81-EBE5-62ED-2A53-00218A14123D}"/>
          </ac:graphicFrameMkLst>
        </pc:graphicFrameChg>
        <pc:picChg chg="add mod modCrop">
          <ac:chgData name="Burentugs, Enerelt" userId="b618ff4d-7f38-4e7e-b0f6-57aa57f876f5" providerId="ADAL" clId="{D022B46F-5137-0A4E-80F8-91D58309AE52}" dt="2023-11-30T18:59:00.541" v="3390" actId="14100"/>
          <ac:picMkLst>
            <pc:docMk/>
            <pc:sldMk cId="1742630985" sldId="280"/>
            <ac:picMk id="4" creationId="{604B63E0-4BAE-F4D1-A5EE-997633EB522D}"/>
          </ac:picMkLst>
        </pc:picChg>
        <pc:picChg chg="add mod modCrop">
          <ac:chgData name="Burentugs, Enerelt" userId="b618ff4d-7f38-4e7e-b0f6-57aa57f876f5" providerId="ADAL" clId="{D022B46F-5137-0A4E-80F8-91D58309AE52}" dt="2023-11-30T18:59:18.979" v="3396" actId="1076"/>
          <ac:picMkLst>
            <pc:docMk/>
            <pc:sldMk cId="1742630985" sldId="280"/>
            <ac:picMk id="6" creationId="{307561D4-FA65-C679-20CE-210926BBA526}"/>
          </ac:picMkLst>
        </pc:picChg>
        <pc:picChg chg="add del">
          <ac:chgData name="Burentugs, Enerelt" userId="b618ff4d-7f38-4e7e-b0f6-57aa57f876f5" providerId="ADAL" clId="{D022B46F-5137-0A4E-80F8-91D58309AE52}" dt="2023-11-30T19:00:20.574" v="3407" actId="478"/>
          <ac:picMkLst>
            <pc:docMk/>
            <pc:sldMk cId="1742630985" sldId="280"/>
            <ac:picMk id="7" creationId="{8E960834-FC49-5E68-6F50-A9496A05C901}"/>
          </ac:picMkLst>
        </pc:picChg>
        <pc:picChg chg="add del mod">
          <ac:chgData name="Burentugs, Enerelt" userId="b618ff4d-7f38-4e7e-b0f6-57aa57f876f5" providerId="ADAL" clId="{D022B46F-5137-0A4E-80F8-91D58309AE52}" dt="2023-11-30T19:00:20.199" v="3406" actId="478"/>
          <ac:picMkLst>
            <pc:docMk/>
            <pc:sldMk cId="1742630985" sldId="280"/>
            <ac:picMk id="8" creationId="{56479467-5C94-0041-5AC9-65B6D13969E3}"/>
          </ac:picMkLst>
        </pc:picChg>
        <pc:picChg chg="add mod">
          <ac:chgData name="Burentugs, Enerelt" userId="b618ff4d-7f38-4e7e-b0f6-57aa57f876f5" providerId="ADAL" clId="{D022B46F-5137-0A4E-80F8-91D58309AE52}" dt="2023-11-30T19:00:33.763" v="3409" actId="1076"/>
          <ac:picMkLst>
            <pc:docMk/>
            <pc:sldMk cId="1742630985" sldId="280"/>
            <ac:picMk id="5122" creationId="{93EA0B58-021A-9D6A-C214-0C0BFA7DDCC3}"/>
          </ac:picMkLst>
        </pc:picChg>
      </pc:sldChg>
      <pc:sldChg chg="addSp delSp modSp new mod ord">
        <pc:chgData name="Burentugs, Enerelt" userId="b618ff4d-7f38-4e7e-b0f6-57aa57f876f5" providerId="ADAL" clId="{D022B46F-5137-0A4E-80F8-91D58309AE52}" dt="2023-11-30T19:21:59.196" v="3469" actId="20578"/>
        <pc:sldMkLst>
          <pc:docMk/>
          <pc:sldMk cId="855311892" sldId="281"/>
        </pc:sldMkLst>
        <pc:spChg chg="del">
          <ac:chgData name="Burentugs, Enerelt" userId="b618ff4d-7f38-4e7e-b0f6-57aa57f876f5" providerId="ADAL" clId="{D022B46F-5137-0A4E-80F8-91D58309AE52}" dt="2023-11-30T19:07:43.243" v="3450" actId="478"/>
          <ac:spMkLst>
            <pc:docMk/>
            <pc:sldMk cId="855311892" sldId="281"/>
            <ac:spMk id="2" creationId="{47B71C5C-F1EB-8262-D711-5020A0354AD3}"/>
          </ac:spMkLst>
        </pc:spChg>
        <pc:graphicFrameChg chg="add del modGraphic">
          <ac:chgData name="Burentugs, Enerelt" userId="b618ff4d-7f38-4e7e-b0f6-57aa57f876f5" providerId="ADAL" clId="{D022B46F-5137-0A4E-80F8-91D58309AE52}" dt="2023-11-30T19:06:16.139" v="3442" actId="478"/>
          <ac:graphicFrameMkLst>
            <pc:docMk/>
            <pc:sldMk cId="855311892" sldId="281"/>
            <ac:graphicFrameMk id="4" creationId="{8D3E9179-BE61-C1C2-945C-46777C4DFD4F}"/>
          </ac:graphicFrameMkLst>
        </pc:graphicFrameChg>
        <pc:graphicFrameChg chg="add mod modGraphic">
          <ac:chgData name="Burentugs, Enerelt" userId="b618ff4d-7f38-4e7e-b0f6-57aa57f876f5" providerId="ADAL" clId="{D022B46F-5137-0A4E-80F8-91D58309AE52}" dt="2023-11-30T19:07:54.960" v="3452" actId="1076"/>
          <ac:graphicFrameMkLst>
            <pc:docMk/>
            <pc:sldMk cId="855311892" sldId="281"/>
            <ac:graphicFrameMk id="5" creationId="{0A0E90B6-B660-8DF2-023B-129665D00A33}"/>
          </ac:graphicFrameMkLst>
        </pc:graphicFrameChg>
        <pc:graphicFrameChg chg="add mod modGraphic">
          <ac:chgData name="Burentugs, Enerelt" userId="b618ff4d-7f38-4e7e-b0f6-57aa57f876f5" providerId="ADAL" clId="{D022B46F-5137-0A4E-80F8-91D58309AE52}" dt="2023-11-30T19:07:53.043" v="3451" actId="1076"/>
          <ac:graphicFrameMkLst>
            <pc:docMk/>
            <pc:sldMk cId="855311892" sldId="281"/>
            <ac:graphicFrameMk id="6" creationId="{37FF3485-CBDE-17DB-4EE3-1E58CD20D848}"/>
          </ac:graphicFrameMkLst>
        </pc:graphicFrameChg>
        <pc:graphicFrameChg chg="add mod modGraphic">
          <ac:chgData name="Burentugs, Enerelt" userId="b618ff4d-7f38-4e7e-b0f6-57aa57f876f5" providerId="ADAL" clId="{D022B46F-5137-0A4E-80F8-91D58309AE52}" dt="2023-11-30T19:08:39.501" v="3466" actId="14100"/>
          <ac:graphicFrameMkLst>
            <pc:docMk/>
            <pc:sldMk cId="855311892" sldId="281"/>
            <ac:graphicFrameMk id="7" creationId="{ADD49835-890B-3928-104C-C0BCF2E4C8B9}"/>
          </ac:graphicFrameMkLst>
        </pc:graphicFrameChg>
        <pc:graphicFrameChg chg="add mod modGraphic">
          <ac:chgData name="Burentugs, Enerelt" userId="b618ff4d-7f38-4e7e-b0f6-57aa57f876f5" providerId="ADAL" clId="{D022B46F-5137-0A4E-80F8-91D58309AE52}" dt="2023-11-30T19:08:48.906" v="3468" actId="1076"/>
          <ac:graphicFrameMkLst>
            <pc:docMk/>
            <pc:sldMk cId="855311892" sldId="281"/>
            <ac:graphicFrameMk id="8" creationId="{3DDACDA2-48A8-FDB7-9D96-DFAF1CFDCDA0}"/>
          </ac:graphicFrameMkLst>
        </pc:graphicFrameChg>
      </pc:sldChg>
    </pc:docChg>
  </pc:docChgLst>
  <pc:docChgLst>
    <pc:chgData name="Burentugs, Enerelt" userId="b618ff4d-7f38-4e7e-b0f6-57aa57f876f5" providerId="ADAL" clId="{D4BFA730-8CF6-1849-B66A-467F5D5E25FB}"/>
    <pc:docChg chg="undo custSel addSld delSld modSld sldOrd">
      <pc:chgData name="Burentugs, Enerelt" userId="b618ff4d-7f38-4e7e-b0f6-57aa57f876f5" providerId="ADAL" clId="{D4BFA730-8CF6-1849-B66A-467F5D5E25FB}" dt="2024-01-11T19:40:54.012" v="1345" actId="1076"/>
      <pc:docMkLst>
        <pc:docMk/>
      </pc:docMkLst>
      <pc:sldChg chg="add del">
        <pc:chgData name="Burentugs, Enerelt" userId="b618ff4d-7f38-4e7e-b0f6-57aa57f876f5" providerId="ADAL" clId="{D4BFA730-8CF6-1849-B66A-467F5D5E25FB}" dt="2024-01-11T16:41:33.016" v="491" actId="2696"/>
        <pc:sldMkLst>
          <pc:docMk/>
          <pc:sldMk cId="1742630985" sldId="280"/>
        </pc:sldMkLst>
      </pc:sldChg>
      <pc:sldChg chg="add del">
        <pc:chgData name="Burentugs, Enerelt" userId="b618ff4d-7f38-4e7e-b0f6-57aa57f876f5" providerId="ADAL" clId="{D4BFA730-8CF6-1849-B66A-467F5D5E25FB}" dt="2024-01-11T16:41:31.554" v="490" actId="2696"/>
        <pc:sldMkLst>
          <pc:docMk/>
          <pc:sldMk cId="2753839404" sldId="281"/>
        </pc:sldMkLst>
      </pc:sldChg>
      <pc:sldChg chg="add del">
        <pc:chgData name="Burentugs, Enerelt" userId="b618ff4d-7f38-4e7e-b0f6-57aa57f876f5" providerId="ADAL" clId="{D4BFA730-8CF6-1849-B66A-467F5D5E25FB}" dt="2024-01-11T16:41:30.535" v="489" actId="2696"/>
        <pc:sldMkLst>
          <pc:docMk/>
          <pc:sldMk cId="2310628734" sldId="282"/>
        </pc:sldMkLst>
      </pc:sldChg>
      <pc:sldChg chg="modSp new del mod ord">
        <pc:chgData name="Burentugs, Enerelt" userId="b618ff4d-7f38-4e7e-b0f6-57aa57f876f5" providerId="ADAL" clId="{D4BFA730-8CF6-1849-B66A-467F5D5E25FB}" dt="2024-01-11T17:40:59.551" v="492" actId="2696"/>
        <pc:sldMkLst>
          <pc:docMk/>
          <pc:sldMk cId="2095165223" sldId="283"/>
        </pc:sldMkLst>
        <pc:spChg chg="mod">
          <ac:chgData name="Burentugs, Enerelt" userId="b618ff4d-7f38-4e7e-b0f6-57aa57f876f5" providerId="ADAL" clId="{D4BFA730-8CF6-1849-B66A-467F5D5E25FB}" dt="2024-01-11T15:15:07.152" v="27" actId="207"/>
          <ac:spMkLst>
            <pc:docMk/>
            <pc:sldMk cId="2095165223" sldId="283"/>
            <ac:spMk id="2" creationId="{5A865016-4ADB-3EDC-B168-A684BBAF6596}"/>
          </ac:spMkLst>
        </pc:spChg>
      </pc:sldChg>
      <pc:sldChg chg="new del">
        <pc:chgData name="Burentugs, Enerelt" userId="b618ff4d-7f38-4e7e-b0f6-57aa57f876f5" providerId="ADAL" clId="{D4BFA730-8CF6-1849-B66A-467F5D5E25FB}" dt="2024-01-11T15:14:41.611" v="1" actId="2696"/>
        <pc:sldMkLst>
          <pc:docMk/>
          <pc:sldMk cId="3842414773" sldId="283"/>
        </pc:sldMkLst>
      </pc:sldChg>
      <pc:sldChg chg="addSp modSp new mod ord">
        <pc:chgData name="Burentugs, Enerelt" userId="b618ff4d-7f38-4e7e-b0f6-57aa57f876f5" providerId="ADAL" clId="{D4BFA730-8CF6-1849-B66A-467F5D5E25FB}" dt="2024-01-11T16:00:26.058" v="201" actId="208"/>
        <pc:sldMkLst>
          <pc:docMk/>
          <pc:sldMk cId="3137688630" sldId="284"/>
        </pc:sldMkLst>
        <pc:spChg chg="mod">
          <ac:chgData name="Burentugs, Enerelt" userId="b618ff4d-7f38-4e7e-b0f6-57aa57f876f5" providerId="ADAL" clId="{D4BFA730-8CF6-1849-B66A-467F5D5E25FB}" dt="2024-01-11T15:50:00.563" v="47" actId="207"/>
          <ac:spMkLst>
            <pc:docMk/>
            <pc:sldMk cId="3137688630" sldId="284"/>
            <ac:spMk id="2" creationId="{8AA9D379-A295-F3EA-66BC-AE320D68D54C}"/>
          </ac:spMkLst>
        </pc:spChg>
        <pc:spChg chg="add mod">
          <ac:chgData name="Burentugs, Enerelt" userId="b618ff4d-7f38-4e7e-b0f6-57aa57f876f5" providerId="ADAL" clId="{D4BFA730-8CF6-1849-B66A-467F5D5E25FB}" dt="2024-01-11T16:00:26.058" v="201" actId="208"/>
          <ac:spMkLst>
            <pc:docMk/>
            <pc:sldMk cId="3137688630" sldId="284"/>
            <ac:spMk id="6" creationId="{8FFE572C-F07D-D2F4-6271-E7A3362D96E0}"/>
          </ac:spMkLst>
        </pc:spChg>
        <pc:picChg chg="add mod">
          <ac:chgData name="Burentugs, Enerelt" userId="b618ff4d-7f38-4e7e-b0f6-57aa57f876f5" providerId="ADAL" clId="{D4BFA730-8CF6-1849-B66A-467F5D5E25FB}" dt="2024-01-11T15:58:39.109" v="59" actId="1076"/>
          <ac:picMkLst>
            <pc:docMk/>
            <pc:sldMk cId="3137688630" sldId="284"/>
            <ac:picMk id="5" creationId="{CD0A7CCE-1DA2-DB28-930B-F27189B7330C}"/>
          </ac:picMkLst>
        </pc:picChg>
      </pc:sldChg>
      <pc:sldChg chg="addSp delSp modSp new mod modAnim">
        <pc:chgData name="Burentugs, Enerelt" userId="b618ff4d-7f38-4e7e-b0f6-57aa57f876f5" providerId="ADAL" clId="{D4BFA730-8CF6-1849-B66A-467F5D5E25FB}" dt="2024-01-11T16:04:24.195" v="485" actId="1076"/>
        <pc:sldMkLst>
          <pc:docMk/>
          <pc:sldMk cId="3152526226" sldId="285"/>
        </pc:sldMkLst>
        <pc:spChg chg="mod">
          <ac:chgData name="Burentugs, Enerelt" userId="b618ff4d-7f38-4e7e-b0f6-57aa57f876f5" providerId="ADAL" clId="{D4BFA730-8CF6-1849-B66A-467F5D5E25FB}" dt="2024-01-11T16:01:07.965" v="266" actId="207"/>
          <ac:spMkLst>
            <pc:docMk/>
            <pc:sldMk cId="3152526226" sldId="285"/>
            <ac:spMk id="2" creationId="{32B79F7A-7714-C607-B521-5EFEF2B1F8BA}"/>
          </ac:spMkLst>
        </pc:spChg>
        <pc:spChg chg="add mod">
          <ac:chgData name="Burentugs, Enerelt" userId="b618ff4d-7f38-4e7e-b0f6-57aa57f876f5" providerId="ADAL" clId="{D4BFA730-8CF6-1849-B66A-467F5D5E25FB}" dt="2024-01-11T16:03:45.203" v="482" actId="20577"/>
          <ac:spMkLst>
            <pc:docMk/>
            <pc:sldMk cId="3152526226" sldId="285"/>
            <ac:spMk id="8" creationId="{797A5136-6AA4-BB84-DC05-703CE09D2D59}"/>
          </ac:spMkLst>
        </pc:spChg>
        <pc:picChg chg="add del mod">
          <ac:chgData name="Burentugs, Enerelt" userId="b618ff4d-7f38-4e7e-b0f6-57aa57f876f5" providerId="ADAL" clId="{D4BFA730-8CF6-1849-B66A-467F5D5E25FB}" dt="2024-01-11T15:50:22.649" v="53" actId="478"/>
          <ac:picMkLst>
            <pc:docMk/>
            <pc:sldMk cId="3152526226" sldId="285"/>
            <ac:picMk id="5" creationId="{A7EC187A-96EA-C748-ED8D-FC04AFB42384}"/>
          </ac:picMkLst>
        </pc:picChg>
        <pc:picChg chg="add mod">
          <ac:chgData name="Burentugs, Enerelt" userId="b618ff4d-7f38-4e7e-b0f6-57aa57f876f5" providerId="ADAL" clId="{D4BFA730-8CF6-1849-B66A-467F5D5E25FB}" dt="2024-01-11T16:00:58.908" v="251" actId="1076"/>
          <ac:picMkLst>
            <pc:docMk/>
            <pc:sldMk cId="3152526226" sldId="285"/>
            <ac:picMk id="7" creationId="{D09493F5-127F-476D-B9CE-0D69FC392C66}"/>
          </ac:picMkLst>
        </pc:picChg>
        <pc:picChg chg="add mod">
          <ac:chgData name="Burentugs, Enerelt" userId="b618ff4d-7f38-4e7e-b0f6-57aa57f876f5" providerId="ADAL" clId="{D4BFA730-8CF6-1849-B66A-467F5D5E25FB}" dt="2024-01-11T16:02:02.734" v="274"/>
          <ac:picMkLst>
            <pc:docMk/>
            <pc:sldMk cId="3152526226" sldId="285"/>
            <ac:picMk id="9" creationId="{78371D2D-A1A2-D63F-937E-1A1C4B6DAC61}"/>
          </ac:picMkLst>
        </pc:picChg>
        <pc:picChg chg="add mod">
          <ac:chgData name="Burentugs, Enerelt" userId="b618ff4d-7f38-4e7e-b0f6-57aa57f876f5" providerId="ADAL" clId="{D4BFA730-8CF6-1849-B66A-467F5D5E25FB}" dt="2024-01-11T16:04:24.195" v="485" actId="1076"/>
          <ac:picMkLst>
            <pc:docMk/>
            <pc:sldMk cId="3152526226" sldId="285"/>
            <ac:picMk id="10" creationId="{7972BDA3-7036-22C8-4465-AD761F123330}"/>
          </ac:picMkLst>
        </pc:picChg>
      </pc:sldChg>
      <pc:sldChg chg="addSp modSp new mod">
        <pc:chgData name="Burentugs, Enerelt" userId="b618ff4d-7f38-4e7e-b0f6-57aa57f876f5" providerId="ADAL" clId="{D4BFA730-8CF6-1849-B66A-467F5D5E25FB}" dt="2024-01-11T18:06:41.833" v="1213" actId="20577"/>
        <pc:sldMkLst>
          <pc:docMk/>
          <pc:sldMk cId="4288238205" sldId="286"/>
        </pc:sldMkLst>
        <pc:spChg chg="mod">
          <ac:chgData name="Burentugs, Enerelt" userId="b618ff4d-7f38-4e7e-b0f6-57aa57f876f5" providerId="ADAL" clId="{D4BFA730-8CF6-1849-B66A-467F5D5E25FB}" dt="2024-01-11T18:06:41.833" v="1213" actId="20577"/>
          <ac:spMkLst>
            <pc:docMk/>
            <pc:sldMk cId="4288238205" sldId="286"/>
            <ac:spMk id="2" creationId="{D01FA3E0-05AA-86F6-61B8-2312548836DF}"/>
          </ac:spMkLst>
        </pc:spChg>
        <pc:spChg chg="add mod">
          <ac:chgData name="Burentugs, Enerelt" userId="b618ff4d-7f38-4e7e-b0f6-57aa57f876f5" providerId="ADAL" clId="{D4BFA730-8CF6-1849-B66A-467F5D5E25FB}" dt="2024-01-11T17:45:01.545" v="783" actId="20577"/>
          <ac:spMkLst>
            <pc:docMk/>
            <pc:sldMk cId="4288238205" sldId="286"/>
            <ac:spMk id="6" creationId="{AD28D136-2DB7-1BE2-7256-8DEE77666CD7}"/>
          </ac:spMkLst>
        </pc:spChg>
        <pc:picChg chg="add mod">
          <ac:chgData name="Burentugs, Enerelt" userId="b618ff4d-7f38-4e7e-b0f6-57aa57f876f5" providerId="ADAL" clId="{D4BFA730-8CF6-1849-B66A-467F5D5E25FB}" dt="2024-01-11T17:42:49.171" v="560" actId="14100"/>
          <ac:picMkLst>
            <pc:docMk/>
            <pc:sldMk cId="4288238205" sldId="286"/>
            <ac:picMk id="5" creationId="{09E5065F-FE59-6608-503D-6EA87A20E591}"/>
          </ac:picMkLst>
        </pc:picChg>
      </pc:sldChg>
      <pc:sldChg chg="addSp delSp modSp new del mod">
        <pc:chgData name="Burentugs, Enerelt" userId="b618ff4d-7f38-4e7e-b0f6-57aa57f876f5" providerId="ADAL" clId="{D4BFA730-8CF6-1849-B66A-467F5D5E25FB}" dt="2024-01-11T18:00:09.196" v="954" actId="2696"/>
        <pc:sldMkLst>
          <pc:docMk/>
          <pc:sldMk cId="1881964189" sldId="287"/>
        </pc:sldMkLst>
        <pc:spChg chg="mod">
          <ac:chgData name="Burentugs, Enerelt" userId="b618ff4d-7f38-4e7e-b0f6-57aa57f876f5" providerId="ADAL" clId="{D4BFA730-8CF6-1849-B66A-467F5D5E25FB}" dt="2024-01-11T17:59:41.482" v="945" actId="21"/>
          <ac:spMkLst>
            <pc:docMk/>
            <pc:sldMk cId="1881964189" sldId="287"/>
            <ac:spMk id="2" creationId="{7D7ABDBB-650D-E991-5DFF-7E4E8214C5B8}"/>
          </ac:spMkLst>
        </pc:spChg>
        <pc:spChg chg="add mod">
          <ac:chgData name="Burentugs, Enerelt" userId="b618ff4d-7f38-4e7e-b0f6-57aa57f876f5" providerId="ADAL" clId="{D4BFA730-8CF6-1849-B66A-467F5D5E25FB}" dt="2024-01-11T17:54:26.047" v="853" actId="20577"/>
          <ac:spMkLst>
            <pc:docMk/>
            <pc:sldMk cId="1881964189" sldId="287"/>
            <ac:spMk id="4" creationId="{9DE60A10-A8BD-9F39-D707-4FF4962A871C}"/>
          </ac:spMkLst>
        </pc:spChg>
        <pc:spChg chg="add mod">
          <ac:chgData name="Burentugs, Enerelt" userId="b618ff4d-7f38-4e7e-b0f6-57aa57f876f5" providerId="ADAL" clId="{D4BFA730-8CF6-1849-B66A-467F5D5E25FB}" dt="2024-01-11T17:54:34.973" v="859" actId="20577"/>
          <ac:spMkLst>
            <pc:docMk/>
            <pc:sldMk cId="1881964189" sldId="287"/>
            <ac:spMk id="5" creationId="{AB585308-0185-E53C-51B1-C94334F4C402}"/>
          </ac:spMkLst>
        </pc:spChg>
        <pc:spChg chg="add mod">
          <ac:chgData name="Burentugs, Enerelt" userId="b618ff4d-7f38-4e7e-b0f6-57aa57f876f5" providerId="ADAL" clId="{D4BFA730-8CF6-1849-B66A-467F5D5E25FB}" dt="2024-01-11T17:56:15.221" v="902" actId="1076"/>
          <ac:spMkLst>
            <pc:docMk/>
            <pc:sldMk cId="1881964189" sldId="287"/>
            <ac:spMk id="6" creationId="{C129CB9C-9B9F-9508-1A67-A4027BBE1B07}"/>
          </ac:spMkLst>
        </pc:spChg>
        <pc:picChg chg="add mod">
          <ac:chgData name="Burentugs, Enerelt" userId="b618ff4d-7f38-4e7e-b0f6-57aa57f876f5" providerId="ADAL" clId="{D4BFA730-8CF6-1849-B66A-467F5D5E25FB}" dt="2024-01-11T17:45:51.227" v="789" actId="14100"/>
          <ac:picMkLst>
            <pc:docMk/>
            <pc:sldMk cId="1881964189" sldId="287"/>
            <ac:picMk id="1026" creationId="{D7A2A516-54E1-706F-4BC5-9E06E20BDA7A}"/>
          </ac:picMkLst>
        </pc:picChg>
        <pc:picChg chg="add del">
          <ac:chgData name="Burentugs, Enerelt" userId="b618ff4d-7f38-4e7e-b0f6-57aa57f876f5" providerId="ADAL" clId="{D4BFA730-8CF6-1849-B66A-467F5D5E25FB}" dt="2024-01-11T17:50:27.323" v="828" actId="478"/>
          <ac:picMkLst>
            <pc:docMk/>
            <pc:sldMk cId="1881964189" sldId="287"/>
            <ac:picMk id="1028" creationId="{74D1FFBE-884D-EF18-5397-A9C704186A14}"/>
          </ac:picMkLst>
        </pc:picChg>
        <pc:picChg chg="add mod">
          <ac:chgData name="Burentugs, Enerelt" userId="b618ff4d-7f38-4e7e-b0f6-57aa57f876f5" providerId="ADAL" clId="{D4BFA730-8CF6-1849-B66A-467F5D5E25FB}" dt="2024-01-11T17:54:01.619" v="833" actId="1076"/>
          <ac:picMkLst>
            <pc:docMk/>
            <pc:sldMk cId="1881964189" sldId="287"/>
            <ac:picMk id="1030" creationId="{50B89BF7-9EFC-9BAB-B9C8-D8055FC0C044}"/>
          </ac:picMkLst>
        </pc:picChg>
      </pc:sldChg>
      <pc:sldChg chg="addSp modSp new mod">
        <pc:chgData name="Burentugs, Enerelt" userId="b618ff4d-7f38-4e7e-b0f6-57aa57f876f5" providerId="ADAL" clId="{D4BFA730-8CF6-1849-B66A-467F5D5E25FB}" dt="2024-01-11T18:04:12.747" v="1162" actId="1076"/>
        <pc:sldMkLst>
          <pc:docMk/>
          <pc:sldMk cId="946561963" sldId="288"/>
        </pc:sldMkLst>
        <pc:spChg chg="mod">
          <ac:chgData name="Burentugs, Enerelt" userId="b618ff4d-7f38-4e7e-b0f6-57aa57f876f5" providerId="ADAL" clId="{D4BFA730-8CF6-1849-B66A-467F5D5E25FB}" dt="2024-01-11T18:02:44.953" v="1056" actId="404"/>
          <ac:spMkLst>
            <pc:docMk/>
            <pc:sldMk cId="946561963" sldId="288"/>
            <ac:spMk id="2" creationId="{1CF9A188-4EA0-C529-A29C-69E17EC30155}"/>
          </ac:spMkLst>
        </pc:spChg>
        <pc:spChg chg="add mod">
          <ac:chgData name="Burentugs, Enerelt" userId="b618ff4d-7f38-4e7e-b0f6-57aa57f876f5" providerId="ADAL" clId="{D4BFA730-8CF6-1849-B66A-467F5D5E25FB}" dt="2024-01-11T18:04:12.747" v="1162" actId="1076"/>
          <ac:spMkLst>
            <pc:docMk/>
            <pc:sldMk cId="946561963" sldId="288"/>
            <ac:spMk id="4" creationId="{81162373-C131-0634-1563-22DEA7A71375}"/>
          </ac:spMkLst>
        </pc:spChg>
        <pc:picChg chg="add mod">
          <ac:chgData name="Burentugs, Enerelt" userId="b618ff4d-7f38-4e7e-b0f6-57aa57f876f5" providerId="ADAL" clId="{D4BFA730-8CF6-1849-B66A-467F5D5E25FB}" dt="2024-01-11T18:02:47.823" v="1057" actId="1076"/>
          <ac:picMkLst>
            <pc:docMk/>
            <pc:sldMk cId="946561963" sldId="288"/>
            <ac:picMk id="3074" creationId="{08F108FD-D0B1-E13F-AA2A-EADE93D2556A}"/>
          </ac:picMkLst>
        </pc:picChg>
      </pc:sldChg>
      <pc:sldChg chg="new del">
        <pc:chgData name="Burentugs, Enerelt" userId="b618ff4d-7f38-4e7e-b0f6-57aa57f876f5" providerId="ADAL" clId="{D4BFA730-8CF6-1849-B66A-467F5D5E25FB}" dt="2024-01-11T17:56:32.997" v="906" actId="2696"/>
        <pc:sldMkLst>
          <pc:docMk/>
          <pc:sldMk cId="2445490321" sldId="289"/>
        </pc:sldMkLst>
      </pc:sldChg>
      <pc:sldChg chg="addSp delSp modSp add mod">
        <pc:chgData name="Burentugs, Enerelt" userId="b618ff4d-7f38-4e7e-b0f6-57aa57f876f5" providerId="ADAL" clId="{D4BFA730-8CF6-1849-B66A-467F5D5E25FB}" dt="2024-01-11T18:00:06.369" v="953" actId="170"/>
        <pc:sldMkLst>
          <pc:docMk/>
          <pc:sldMk cId="2256668164" sldId="290"/>
        </pc:sldMkLst>
        <pc:spChg chg="mod">
          <ac:chgData name="Burentugs, Enerelt" userId="b618ff4d-7f38-4e7e-b0f6-57aa57f876f5" providerId="ADAL" clId="{D4BFA730-8CF6-1849-B66A-467F5D5E25FB}" dt="2024-01-11T18:00:00.714" v="952" actId="20577"/>
          <ac:spMkLst>
            <pc:docMk/>
            <pc:sldMk cId="2256668164" sldId="290"/>
            <ac:spMk id="2" creationId="{7D7ABDBB-650D-E991-5DFF-7E4E8214C5B8}"/>
          </ac:spMkLst>
        </pc:spChg>
        <pc:spChg chg="mod">
          <ac:chgData name="Burentugs, Enerelt" userId="b618ff4d-7f38-4e7e-b0f6-57aa57f876f5" providerId="ADAL" clId="{D4BFA730-8CF6-1849-B66A-467F5D5E25FB}" dt="2024-01-11T18:00:06.369" v="953" actId="170"/>
          <ac:spMkLst>
            <pc:docMk/>
            <pc:sldMk cId="2256668164" sldId="290"/>
            <ac:spMk id="6" creationId="{C129CB9C-9B9F-9508-1A67-A4027BBE1B07}"/>
          </ac:spMkLst>
        </pc:spChg>
        <pc:picChg chg="del">
          <ac:chgData name="Burentugs, Enerelt" userId="b618ff4d-7f38-4e7e-b0f6-57aa57f876f5" providerId="ADAL" clId="{D4BFA730-8CF6-1849-B66A-467F5D5E25FB}" dt="2024-01-11T17:59:28.081" v="942" actId="478"/>
          <ac:picMkLst>
            <pc:docMk/>
            <pc:sldMk cId="2256668164" sldId="290"/>
            <ac:picMk id="1030" creationId="{50B89BF7-9EFC-9BAB-B9C8-D8055FC0C044}"/>
          </ac:picMkLst>
        </pc:picChg>
        <pc:picChg chg="add mod">
          <ac:chgData name="Burentugs, Enerelt" userId="b618ff4d-7f38-4e7e-b0f6-57aa57f876f5" providerId="ADAL" clId="{D4BFA730-8CF6-1849-B66A-467F5D5E25FB}" dt="2024-01-11T17:59:33.503" v="944" actId="1076"/>
          <ac:picMkLst>
            <pc:docMk/>
            <pc:sldMk cId="2256668164" sldId="290"/>
            <ac:picMk id="2050" creationId="{C74BC86D-FC86-2C76-011C-FD3D6ABE2802}"/>
          </ac:picMkLst>
        </pc:picChg>
      </pc:sldChg>
      <pc:sldChg chg="addSp delSp modSp new mod">
        <pc:chgData name="Burentugs, Enerelt" userId="b618ff4d-7f38-4e7e-b0f6-57aa57f876f5" providerId="ADAL" clId="{D4BFA730-8CF6-1849-B66A-467F5D5E25FB}" dt="2024-01-11T19:40:54.012" v="1345" actId="1076"/>
        <pc:sldMkLst>
          <pc:docMk/>
          <pc:sldMk cId="2305495844" sldId="291"/>
        </pc:sldMkLst>
        <pc:spChg chg="mod">
          <ac:chgData name="Burentugs, Enerelt" userId="b618ff4d-7f38-4e7e-b0f6-57aa57f876f5" providerId="ADAL" clId="{D4BFA730-8CF6-1849-B66A-467F5D5E25FB}" dt="2024-01-11T19:28:59.523" v="1246" actId="1076"/>
          <ac:spMkLst>
            <pc:docMk/>
            <pc:sldMk cId="2305495844" sldId="291"/>
            <ac:spMk id="2" creationId="{565AC2FF-16FB-6D1F-C425-89240EA245F7}"/>
          </ac:spMkLst>
        </pc:spChg>
        <pc:spChg chg="add mod">
          <ac:chgData name="Burentugs, Enerelt" userId="b618ff4d-7f38-4e7e-b0f6-57aa57f876f5" providerId="ADAL" clId="{D4BFA730-8CF6-1849-B66A-467F5D5E25FB}" dt="2024-01-11T19:40:45.150" v="1344" actId="1076"/>
          <ac:spMkLst>
            <pc:docMk/>
            <pc:sldMk cId="2305495844" sldId="291"/>
            <ac:spMk id="16" creationId="{CBB19B15-F5AD-96FD-FAC5-39E6A6AE6946}"/>
          </ac:spMkLst>
        </pc:spChg>
        <pc:spChg chg="add mod">
          <ac:chgData name="Burentugs, Enerelt" userId="b618ff4d-7f38-4e7e-b0f6-57aa57f876f5" providerId="ADAL" clId="{D4BFA730-8CF6-1849-B66A-467F5D5E25FB}" dt="2024-01-11T19:40:45.150" v="1344" actId="1076"/>
          <ac:spMkLst>
            <pc:docMk/>
            <pc:sldMk cId="2305495844" sldId="291"/>
            <ac:spMk id="17" creationId="{774E2846-6F83-D6A3-C207-A94BF6433F61}"/>
          </ac:spMkLst>
        </pc:spChg>
        <pc:spChg chg="add mod">
          <ac:chgData name="Burentugs, Enerelt" userId="b618ff4d-7f38-4e7e-b0f6-57aa57f876f5" providerId="ADAL" clId="{D4BFA730-8CF6-1849-B66A-467F5D5E25FB}" dt="2024-01-11T19:40:45.150" v="1344" actId="1076"/>
          <ac:spMkLst>
            <pc:docMk/>
            <pc:sldMk cId="2305495844" sldId="291"/>
            <ac:spMk id="18" creationId="{1F773584-F684-DB16-85B4-1033AF111455}"/>
          </ac:spMkLst>
        </pc:spChg>
        <pc:graphicFrameChg chg="add mod modGraphic">
          <ac:chgData name="Burentugs, Enerelt" userId="b618ff4d-7f38-4e7e-b0f6-57aa57f876f5" providerId="ADAL" clId="{D4BFA730-8CF6-1849-B66A-467F5D5E25FB}" dt="2024-01-11T19:40:54.012" v="1345" actId="1076"/>
          <ac:graphicFrameMkLst>
            <pc:docMk/>
            <pc:sldMk cId="2305495844" sldId="291"/>
            <ac:graphicFrameMk id="11" creationId="{27F0F199-3E5B-F04F-C48A-6B537E6EE52F}"/>
          </ac:graphicFrameMkLst>
        </pc:graphicFrameChg>
        <pc:picChg chg="add mod">
          <ac:chgData name="Burentugs, Enerelt" userId="b618ff4d-7f38-4e7e-b0f6-57aa57f876f5" providerId="ADAL" clId="{D4BFA730-8CF6-1849-B66A-467F5D5E25FB}" dt="2024-01-11T19:29:42.012" v="1260" actId="1076"/>
          <ac:picMkLst>
            <pc:docMk/>
            <pc:sldMk cId="2305495844" sldId="291"/>
            <ac:picMk id="5" creationId="{CA21DE19-C9C6-8DA2-84CB-0F402AC5F9EB}"/>
          </ac:picMkLst>
        </pc:picChg>
        <pc:picChg chg="add del mod">
          <ac:chgData name="Burentugs, Enerelt" userId="b618ff4d-7f38-4e7e-b0f6-57aa57f876f5" providerId="ADAL" clId="{D4BFA730-8CF6-1849-B66A-467F5D5E25FB}" dt="2024-01-11T19:29:35.768" v="1255" actId="478"/>
          <ac:picMkLst>
            <pc:docMk/>
            <pc:sldMk cId="2305495844" sldId="291"/>
            <ac:picMk id="7" creationId="{17987EC5-1F75-ABD9-5DBF-ABAE6DFD0F73}"/>
          </ac:picMkLst>
        </pc:picChg>
        <pc:picChg chg="add del mod">
          <ac:chgData name="Burentugs, Enerelt" userId="b618ff4d-7f38-4e7e-b0f6-57aa57f876f5" providerId="ADAL" clId="{D4BFA730-8CF6-1849-B66A-467F5D5E25FB}" dt="2024-01-11T19:29:35.150" v="1254" actId="478"/>
          <ac:picMkLst>
            <pc:docMk/>
            <pc:sldMk cId="2305495844" sldId="291"/>
            <ac:picMk id="9" creationId="{5A03F61C-BBD3-2A87-1BAA-BFDE19F816D9}"/>
          </ac:picMkLst>
        </pc:picChg>
        <pc:picChg chg="add mod">
          <ac:chgData name="Burentugs, Enerelt" userId="b618ff4d-7f38-4e7e-b0f6-57aa57f876f5" providerId="ADAL" clId="{D4BFA730-8CF6-1849-B66A-467F5D5E25FB}" dt="2024-01-11T19:40:45.150" v="1344" actId="1076"/>
          <ac:picMkLst>
            <pc:docMk/>
            <pc:sldMk cId="2305495844" sldId="291"/>
            <ac:picMk id="10" creationId="{B46BAF2B-A531-C9E5-BC53-AE2B68B234F9}"/>
          </ac:picMkLst>
        </pc:picChg>
        <pc:cxnChg chg="add mod">
          <ac:chgData name="Burentugs, Enerelt" userId="b618ff4d-7f38-4e7e-b0f6-57aa57f876f5" providerId="ADAL" clId="{D4BFA730-8CF6-1849-B66A-467F5D5E25FB}" dt="2024-01-11T19:40:45.150" v="1344" actId="1076"/>
          <ac:cxnSpMkLst>
            <pc:docMk/>
            <pc:sldMk cId="2305495844" sldId="291"/>
            <ac:cxnSpMk id="13" creationId="{EE454C81-A233-A91D-66EB-D21C7876B5BF}"/>
          </ac:cxnSpMkLst>
        </pc:cxnChg>
        <pc:cxnChg chg="add mod">
          <ac:chgData name="Burentugs, Enerelt" userId="b618ff4d-7f38-4e7e-b0f6-57aa57f876f5" providerId="ADAL" clId="{D4BFA730-8CF6-1849-B66A-467F5D5E25FB}" dt="2024-01-11T19:40:45.150" v="1344" actId="1076"/>
          <ac:cxnSpMkLst>
            <pc:docMk/>
            <pc:sldMk cId="2305495844" sldId="291"/>
            <ac:cxnSpMk id="15" creationId="{C9A290FB-C137-76F8-8596-1F45691C4A57}"/>
          </ac:cxnSpMkLst>
        </pc:cxnChg>
      </pc:sldChg>
    </pc:docChg>
  </pc:docChgLst>
  <pc:docChgLst>
    <pc:chgData name="Burentugs, Enerelt" userId="b618ff4d-7f38-4e7e-b0f6-57aa57f876f5" providerId="ADAL" clId="{E3344CFB-BCE8-134C-8F99-9FC915AB6777}"/>
    <pc:docChg chg="undo custSel addSld delSld modSld">
      <pc:chgData name="Burentugs, Enerelt" userId="b618ff4d-7f38-4e7e-b0f6-57aa57f876f5" providerId="ADAL" clId="{E3344CFB-BCE8-134C-8F99-9FC915AB6777}" dt="2024-03-20T15:22:50.625" v="251" actId="20577"/>
      <pc:docMkLst>
        <pc:docMk/>
      </pc:docMkLst>
      <pc:sldChg chg="del">
        <pc:chgData name="Burentugs, Enerelt" userId="b618ff4d-7f38-4e7e-b0f6-57aa57f876f5" providerId="ADAL" clId="{E3344CFB-BCE8-134C-8F99-9FC915AB6777}" dt="2024-03-20T15:16:27.991" v="7" actId="2696"/>
        <pc:sldMkLst>
          <pc:docMk/>
          <pc:sldMk cId="3916161679" sldId="264"/>
        </pc:sldMkLst>
      </pc:sldChg>
      <pc:sldChg chg="del">
        <pc:chgData name="Burentugs, Enerelt" userId="b618ff4d-7f38-4e7e-b0f6-57aa57f876f5" providerId="ADAL" clId="{E3344CFB-BCE8-134C-8F99-9FC915AB6777}" dt="2024-03-20T15:16:21.944" v="3" actId="2696"/>
        <pc:sldMkLst>
          <pc:docMk/>
          <pc:sldMk cId="979553508" sldId="276"/>
        </pc:sldMkLst>
      </pc:sldChg>
      <pc:sldChg chg="del">
        <pc:chgData name="Burentugs, Enerelt" userId="b618ff4d-7f38-4e7e-b0f6-57aa57f876f5" providerId="ADAL" clId="{E3344CFB-BCE8-134C-8F99-9FC915AB6777}" dt="2024-03-20T15:16:22.238" v="4" actId="2696"/>
        <pc:sldMkLst>
          <pc:docMk/>
          <pc:sldMk cId="1617007487" sldId="277"/>
        </pc:sldMkLst>
      </pc:sldChg>
      <pc:sldChg chg="del">
        <pc:chgData name="Burentugs, Enerelt" userId="b618ff4d-7f38-4e7e-b0f6-57aa57f876f5" providerId="ADAL" clId="{E3344CFB-BCE8-134C-8F99-9FC915AB6777}" dt="2024-03-20T15:16:22.743" v="5" actId="2696"/>
        <pc:sldMkLst>
          <pc:docMk/>
          <pc:sldMk cId="2753318929" sldId="278"/>
        </pc:sldMkLst>
      </pc:sldChg>
      <pc:sldChg chg="del">
        <pc:chgData name="Burentugs, Enerelt" userId="b618ff4d-7f38-4e7e-b0f6-57aa57f876f5" providerId="ADAL" clId="{E3344CFB-BCE8-134C-8F99-9FC915AB6777}" dt="2024-03-20T15:16:23.065" v="6" actId="2696"/>
        <pc:sldMkLst>
          <pc:docMk/>
          <pc:sldMk cId="1063535205" sldId="279"/>
        </pc:sldMkLst>
      </pc:sldChg>
      <pc:sldChg chg="del">
        <pc:chgData name="Burentugs, Enerelt" userId="b618ff4d-7f38-4e7e-b0f6-57aa57f876f5" providerId="ADAL" clId="{E3344CFB-BCE8-134C-8F99-9FC915AB6777}" dt="2024-03-20T15:16:21.599" v="2" actId="2696"/>
        <pc:sldMkLst>
          <pc:docMk/>
          <pc:sldMk cId="338120038" sldId="294"/>
        </pc:sldMkLst>
      </pc:sldChg>
      <pc:sldChg chg="addSp delSp modSp new mod">
        <pc:chgData name="Burentugs, Enerelt" userId="b618ff4d-7f38-4e7e-b0f6-57aa57f876f5" providerId="ADAL" clId="{E3344CFB-BCE8-134C-8F99-9FC915AB6777}" dt="2024-03-20T15:22:50.625" v="251" actId="20577"/>
        <pc:sldMkLst>
          <pc:docMk/>
          <pc:sldMk cId="341321010" sldId="297"/>
        </pc:sldMkLst>
        <pc:spChg chg="mod">
          <ac:chgData name="Burentugs, Enerelt" userId="b618ff4d-7f38-4e7e-b0f6-57aa57f876f5" providerId="ADAL" clId="{E3344CFB-BCE8-134C-8F99-9FC915AB6777}" dt="2024-03-20T15:16:59.782" v="24" actId="1076"/>
          <ac:spMkLst>
            <pc:docMk/>
            <pc:sldMk cId="341321010" sldId="297"/>
            <ac:spMk id="2" creationId="{A9598615-D16A-2980-E9D1-CA3C3E227A83}"/>
          </ac:spMkLst>
        </pc:spChg>
        <pc:spChg chg="del">
          <ac:chgData name="Burentugs, Enerelt" userId="b618ff4d-7f38-4e7e-b0f6-57aa57f876f5" providerId="ADAL" clId="{E3344CFB-BCE8-134C-8F99-9FC915AB6777}" dt="2024-03-20T15:17:23.790" v="31" actId="478"/>
          <ac:spMkLst>
            <pc:docMk/>
            <pc:sldMk cId="341321010" sldId="297"/>
            <ac:spMk id="3" creationId="{9FA2FACA-0DF6-C60A-861B-2BB72C92F3CC}"/>
          </ac:spMkLst>
        </pc:spChg>
        <pc:spChg chg="add mod">
          <ac:chgData name="Burentugs, Enerelt" userId="b618ff4d-7f38-4e7e-b0f6-57aa57f876f5" providerId="ADAL" clId="{E3344CFB-BCE8-134C-8F99-9FC915AB6777}" dt="2024-03-20T15:22:28.340" v="216" actId="1076"/>
          <ac:spMkLst>
            <pc:docMk/>
            <pc:sldMk cId="341321010" sldId="297"/>
            <ac:spMk id="8" creationId="{3BB8D66F-CDCB-C403-552E-28BFD7D856B2}"/>
          </ac:spMkLst>
        </pc:spChg>
        <pc:spChg chg="add mod">
          <ac:chgData name="Burentugs, Enerelt" userId="b618ff4d-7f38-4e7e-b0f6-57aa57f876f5" providerId="ADAL" clId="{E3344CFB-BCE8-134C-8F99-9FC915AB6777}" dt="2024-03-20T15:22:28.340" v="216" actId="1076"/>
          <ac:spMkLst>
            <pc:docMk/>
            <pc:sldMk cId="341321010" sldId="297"/>
            <ac:spMk id="9" creationId="{8DB18C18-6359-19D5-EFF2-E013B52C28BB}"/>
          </ac:spMkLst>
        </pc:spChg>
        <pc:spChg chg="add mod">
          <ac:chgData name="Burentugs, Enerelt" userId="b618ff4d-7f38-4e7e-b0f6-57aa57f876f5" providerId="ADAL" clId="{E3344CFB-BCE8-134C-8F99-9FC915AB6777}" dt="2024-03-20T15:22:28.340" v="216" actId="1076"/>
          <ac:spMkLst>
            <pc:docMk/>
            <pc:sldMk cId="341321010" sldId="297"/>
            <ac:spMk id="10" creationId="{94B4A0FB-AC1F-BF96-FC00-E7364256E7E7}"/>
          </ac:spMkLst>
        </pc:spChg>
        <pc:spChg chg="add mod">
          <ac:chgData name="Burentugs, Enerelt" userId="b618ff4d-7f38-4e7e-b0f6-57aa57f876f5" providerId="ADAL" clId="{E3344CFB-BCE8-134C-8F99-9FC915AB6777}" dt="2024-03-20T15:22:28.340" v="216" actId="1076"/>
          <ac:spMkLst>
            <pc:docMk/>
            <pc:sldMk cId="341321010" sldId="297"/>
            <ac:spMk id="11" creationId="{22BE00CE-C363-69A5-F947-5F40ECC77AC9}"/>
          </ac:spMkLst>
        </pc:spChg>
        <pc:spChg chg="add mod">
          <ac:chgData name="Burentugs, Enerelt" userId="b618ff4d-7f38-4e7e-b0f6-57aa57f876f5" providerId="ADAL" clId="{E3344CFB-BCE8-134C-8F99-9FC915AB6777}" dt="2024-03-20T15:22:28.340" v="216" actId="1076"/>
          <ac:spMkLst>
            <pc:docMk/>
            <pc:sldMk cId="341321010" sldId="297"/>
            <ac:spMk id="12" creationId="{A5720AE4-12FC-AD94-FFE0-322FC18E69A2}"/>
          </ac:spMkLst>
        </pc:spChg>
        <pc:spChg chg="add mod">
          <ac:chgData name="Burentugs, Enerelt" userId="b618ff4d-7f38-4e7e-b0f6-57aa57f876f5" providerId="ADAL" clId="{E3344CFB-BCE8-134C-8F99-9FC915AB6777}" dt="2024-03-20T15:22:50.625" v="251" actId="20577"/>
          <ac:spMkLst>
            <pc:docMk/>
            <pc:sldMk cId="341321010" sldId="297"/>
            <ac:spMk id="17" creationId="{CA268085-C068-0A08-3091-8B6B1BA0282A}"/>
          </ac:spMkLst>
        </pc:spChg>
        <pc:picChg chg="add mod modCrop">
          <ac:chgData name="Burentugs, Enerelt" userId="b618ff4d-7f38-4e7e-b0f6-57aa57f876f5" providerId="ADAL" clId="{E3344CFB-BCE8-134C-8F99-9FC915AB6777}" dt="2024-03-20T15:17:25.760" v="32" actId="1076"/>
          <ac:picMkLst>
            <pc:docMk/>
            <pc:sldMk cId="341321010" sldId="297"/>
            <ac:picMk id="5" creationId="{F052A382-1091-1936-72C4-3D18B6088CD7}"/>
          </ac:picMkLst>
        </pc:picChg>
        <pc:picChg chg="add mod modCrop">
          <ac:chgData name="Burentugs, Enerelt" userId="b618ff4d-7f38-4e7e-b0f6-57aa57f876f5" providerId="ADAL" clId="{E3344CFB-BCE8-134C-8F99-9FC915AB6777}" dt="2024-03-20T15:22:28.340" v="216" actId="1076"/>
          <ac:picMkLst>
            <pc:docMk/>
            <pc:sldMk cId="341321010" sldId="297"/>
            <ac:picMk id="7" creationId="{FB08F43D-3630-D069-C8A9-89FD9AA4A0FE}"/>
          </ac:picMkLst>
        </pc:picChg>
        <pc:cxnChg chg="add mod">
          <ac:chgData name="Burentugs, Enerelt" userId="b618ff4d-7f38-4e7e-b0f6-57aa57f876f5" providerId="ADAL" clId="{E3344CFB-BCE8-134C-8F99-9FC915AB6777}" dt="2024-03-20T15:22:28.340" v="216" actId="1076"/>
          <ac:cxnSpMkLst>
            <pc:docMk/>
            <pc:sldMk cId="341321010" sldId="297"/>
            <ac:cxnSpMk id="14" creationId="{1C9DBCEA-6EE2-F0AA-3BCA-41D3E4B03F6E}"/>
          </ac:cxnSpMkLst>
        </pc:cxnChg>
      </pc:sldChg>
      <pc:sldChg chg="new del">
        <pc:chgData name="Burentugs, Enerelt" userId="b618ff4d-7f38-4e7e-b0f6-57aa57f876f5" providerId="ADAL" clId="{E3344CFB-BCE8-134C-8F99-9FC915AB6777}" dt="2024-03-20T15:16:15.098" v="1" actId="2696"/>
        <pc:sldMkLst>
          <pc:docMk/>
          <pc:sldMk cId="2894903008" sldId="297"/>
        </pc:sldMkLst>
      </pc:sldChg>
      <pc:sldChg chg="new">
        <pc:chgData name="Burentugs, Enerelt" userId="b618ff4d-7f38-4e7e-b0f6-57aa57f876f5" providerId="ADAL" clId="{E3344CFB-BCE8-134C-8F99-9FC915AB6777}" dt="2024-03-20T15:21:40.220" v="213" actId="680"/>
        <pc:sldMkLst>
          <pc:docMk/>
          <pc:sldMk cId="3659913109" sldId="298"/>
        </pc:sldMkLst>
      </pc:sldChg>
    </pc:docChg>
  </pc:docChgLst>
  <pc:docChgLst>
    <pc:chgData name="Burentugs, Enerelt" userId="b618ff4d-7f38-4e7e-b0f6-57aa57f876f5" providerId="ADAL" clId="{3664D56E-657C-8740-A9B8-64F27C276C79}"/>
    <pc:docChg chg="custSel addSld modSld">
      <pc:chgData name="Burentugs, Enerelt" userId="b618ff4d-7f38-4e7e-b0f6-57aa57f876f5" providerId="ADAL" clId="{3664D56E-657C-8740-A9B8-64F27C276C79}" dt="2024-06-19T14:57:03.866" v="191" actId="478"/>
      <pc:docMkLst>
        <pc:docMk/>
      </pc:docMkLst>
      <pc:sldChg chg="modSp mod">
        <pc:chgData name="Burentugs, Enerelt" userId="b618ff4d-7f38-4e7e-b0f6-57aa57f876f5" providerId="ADAL" clId="{3664D56E-657C-8740-A9B8-64F27C276C79}" dt="2024-06-19T05:29:35.003" v="4" actId="20577"/>
        <pc:sldMkLst>
          <pc:docMk/>
          <pc:sldMk cId="2408377099" sldId="333"/>
        </pc:sldMkLst>
        <pc:spChg chg="mod">
          <ac:chgData name="Burentugs, Enerelt" userId="b618ff4d-7f38-4e7e-b0f6-57aa57f876f5" providerId="ADAL" clId="{3664D56E-657C-8740-A9B8-64F27C276C79}" dt="2024-06-19T05:29:35.003" v="4" actId="20577"/>
          <ac:spMkLst>
            <pc:docMk/>
            <pc:sldMk cId="2408377099" sldId="333"/>
            <ac:spMk id="2" creationId="{426138A0-4FAD-3FB0-3256-2357252EED8C}"/>
          </ac:spMkLst>
        </pc:spChg>
      </pc:sldChg>
      <pc:sldChg chg="addSp delSp modSp add mod">
        <pc:chgData name="Burentugs, Enerelt" userId="b618ff4d-7f38-4e7e-b0f6-57aa57f876f5" providerId="ADAL" clId="{3664D56E-657C-8740-A9B8-64F27C276C79}" dt="2024-06-19T14:57:03.866" v="191" actId="478"/>
        <pc:sldMkLst>
          <pc:docMk/>
          <pc:sldMk cId="2029804908" sldId="334"/>
        </pc:sldMkLst>
        <pc:spChg chg="mod">
          <ac:chgData name="Burentugs, Enerelt" userId="b618ff4d-7f38-4e7e-b0f6-57aa57f876f5" providerId="ADAL" clId="{3664D56E-657C-8740-A9B8-64F27C276C79}" dt="2024-06-19T14:55:13.901" v="19" actId="20577"/>
          <ac:spMkLst>
            <pc:docMk/>
            <pc:sldMk cId="2029804908" sldId="334"/>
            <ac:spMk id="2" creationId="{426138A0-4FAD-3FB0-3256-2357252EED8C}"/>
          </ac:spMkLst>
        </pc:spChg>
        <pc:spChg chg="add mod">
          <ac:chgData name="Burentugs, Enerelt" userId="b618ff4d-7f38-4e7e-b0f6-57aa57f876f5" providerId="ADAL" clId="{3664D56E-657C-8740-A9B8-64F27C276C79}" dt="2024-06-19T14:56:23.925" v="166" actId="20577"/>
          <ac:spMkLst>
            <pc:docMk/>
            <pc:sldMk cId="2029804908" sldId="334"/>
            <ac:spMk id="5" creationId="{9F74E5F1-A3D6-8E8D-A12E-A04474C43114}"/>
          </ac:spMkLst>
        </pc:spChg>
        <pc:spChg chg="add del mod">
          <ac:chgData name="Burentugs, Enerelt" userId="b618ff4d-7f38-4e7e-b0f6-57aa57f876f5" providerId="ADAL" clId="{3664D56E-657C-8740-A9B8-64F27C276C79}" dt="2024-06-19T14:57:03.866" v="191" actId="478"/>
          <ac:spMkLst>
            <pc:docMk/>
            <pc:sldMk cId="2029804908" sldId="334"/>
            <ac:spMk id="7" creationId="{8F6E6C45-AD2B-D77C-7210-F94BC3370D9D}"/>
          </ac:spMkLst>
        </pc:spChg>
        <pc:spChg chg="del">
          <ac:chgData name="Burentugs, Enerelt" userId="b618ff4d-7f38-4e7e-b0f6-57aa57f876f5" providerId="ADAL" clId="{3664D56E-657C-8740-A9B8-64F27C276C79}" dt="2024-06-19T14:55:18.299" v="21" actId="478"/>
          <ac:spMkLst>
            <pc:docMk/>
            <pc:sldMk cId="2029804908" sldId="334"/>
            <ac:spMk id="9" creationId="{7889E128-377C-EA4C-5448-68115D74D36A}"/>
          </ac:spMkLst>
        </pc:spChg>
        <pc:spChg chg="del">
          <ac:chgData name="Burentugs, Enerelt" userId="b618ff4d-7f38-4e7e-b0f6-57aa57f876f5" providerId="ADAL" clId="{3664D56E-657C-8740-A9B8-64F27C276C79}" dt="2024-06-19T14:55:22.785" v="23" actId="478"/>
          <ac:spMkLst>
            <pc:docMk/>
            <pc:sldMk cId="2029804908" sldId="334"/>
            <ac:spMk id="13" creationId="{757DB8AD-FD90-3E6C-ACD2-23BD1F85D0F4}"/>
          </ac:spMkLst>
        </pc:spChg>
        <pc:spChg chg="add del mod">
          <ac:chgData name="Burentugs, Enerelt" userId="b618ff4d-7f38-4e7e-b0f6-57aa57f876f5" providerId="ADAL" clId="{3664D56E-657C-8740-A9B8-64F27C276C79}" dt="2024-06-19T14:57:01.300" v="190" actId="478"/>
          <ac:spMkLst>
            <pc:docMk/>
            <pc:sldMk cId="2029804908" sldId="334"/>
            <ac:spMk id="14" creationId="{5B0C842B-40FE-20C4-1A06-AB34E887E623}"/>
          </ac:spMkLst>
        </pc:spChg>
        <pc:grpChg chg="del">
          <ac:chgData name="Burentugs, Enerelt" userId="b618ff4d-7f38-4e7e-b0f6-57aa57f876f5" providerId="ADAL" clId="{3664D56E-657C-8740-A9B8-64F27C276C79}" dt="2024-06-19T14:55:16.921" v="20" actId="478"/>
          <ac:grpSpMkLst>
            <pc:docMk/>
            <pc:sldMk cId="2029804908" sldId="334"/>
            <ac:grpSpMk id="8" creationId="{FBDFE639-8218-A70D-E936-A226727FBF15}"/>
          </ac:grpSpMkLst>
        </pc:grpChg>
        <pc:grpChg chg="del">
          <ac:chgData name="Burentugs, Enerelt" userId="b618ff4d-7f38-4e7e-b0f6-57aa57f876f5" providerId="ADAL" clId="{3664D56E-657C-8740-A9B8-64F27C276C79}" dt="2024-06-19T14:55:20.665" v="22" actId="478"/>
          <ac:grpSpMkLst>
            <pc:docMk/>
            <pc:sldMk cId="2029804908" sldId="334"/>
            <ac:grpSpMk id="10" creationId="{819BD2C9-FBFB-2470-7C53-EB0CD2BCC47E}"/>
          </ac:grpSpMkLst>
        </pc:grpChg>
      </pc:sldChg>
    </pc:docChg>
  </pc:docChgLst>
  <pc:docChgLst>
    <pc:chgData name="Burentugs, Enerelt" userId="b618ff4d-7f38-4e7e-b0f6-57aa57f876f5" providerId="ADAL" clId="{FA2F0ADA-5DBE-0A4D-8CB2-1D0572F18DA7}"/>
    <pc:docChg chg="undo redo custSel addSld delSld modSld">
      <pc:chgData name="Burentugs, Enerelt" userId="b618ff4d-7f38-4e7e-b0f6-57aa57f876f5" providerId="ADAL" clId="{FA2F0ADA-5DBE-0A4D-8CB2-1D0572F18DA7}" dt="2024-04-08T19:59:13.192" v="5965" actId="1076"/>
      <pc:docMkLst>
        <pc:docMk/>
      </pc:docMkLst>
      <pc:sldChg chg="del">
        <pc:chgData name="Burentugs, Enerelt" userId="b618ff4d-7f38-4e7e-b0f6-57aa57f876f5" providerId="ADAL" clId="{FA2F0ADA-5DBE-0A4D-8CB2-1D0572F18DA7}" dt="2024-04-03T07:07:42.391" v="10" actId="2696"/>
        <pc:sldMkLst>
          <pc:docMk/>
          <pc:sldMk cId="2813475475" sldId="275"/>
        </pc:sldMkLst>
      </pc:sldChg>
      <pc:sldChg chg="del">
        <pc:chgData name="Burentugs, Enerelt" userId="b618ff4d-7f38-4e7e-b0f6-57aa57f876f5" providerId="ADAL" clId="{FA2F0ADA-5DBE-0A4D-8CB2-1D0572F18DA7}" dt="2024-04-03T07:07:41.628" v="8" actId="2696"/>
        <pc:sldMkLst>
          <pc:docMk/>
          <pc:sldMk cId="2291899911" sldId="280"/>
        </pc:sldMkLst>
      </pc:sldChg>
      <pc:sldChg chg="del">
        <pc:chgData name="Burentugs, Enerelt" userId="b618ff4d-7f38-4e7e-b0f6-57aa57f876f5" providerId="ADAL" clId="{FA2F0ADA-5DBE-0A4D-8CB2-1D0572F18DA7}" dt="2024-04-03T07:07:41.966" v="9" actId="2696"/>
        <pc:sldMkLst>
          <pc:docMk/>
          <pc:sldMk cId="1423982187" sldId="281"/>
        </pc:sldMkLst>
      </pc:sldChg>
      <pc:sldChg chg="del">
        <pc:chgData name="Burentugs, Enerelt" userId="b618ff4d-7f38-4e7e-b0f6-57aa57f876f5" providerId="ADAL" clId="{FA2F0ADA-5DBE-0A4D-8CB2-1D0572F18DA7}" dt="2024-04-03T07:07:42.855" v="11" actId="2696"/>
        <pc:sldMkLst>
          <pc:docMk/>
          <pc:sldMk cId="90579864" sldId="282"/>
        </pc:sldMkLst>
      </pc:sldChg>
      <pc:sldChg chg="del">
        <pc:chgData name="Burentugs, Enerelt" userId="b618ff4d-7f38-4e7e-b0f6-57aa57f876f5" providerId="ADAL" clId="{FA2F0ADA-5DBE-0A4D-8CB2-1D0572F18DA7}" dt="2024-04-03T07:07:43.341" v="12" actId="2696"/>
        <pc:sldMkLst>
          <pc:docMk/>
          <pc:sldMk cId="2107533951" sldId="283"/>
        </pc:sldMkLst>
      </pc:sldChg>
      <pc:sldChg chg="del">
        <pc:chgData name="Burentugs, Enerelt" userId="b618ff4d-7f38-4e7e-b0f6-57aa57f876f5" providerId="ADAL" clId="{FA2F0ADA-5DBE-0A4D-8CB2-1D0572F18DA7}" dt="2024-04-03T07:07:41.101" v="7" actId="2696"/>
        <pc:sldMkLst>
          <pc:docMk/>
          <pc:sldMk cId="2465140041" sldId="284"/>
        </pc:sldMkLst>
      </pc:sldChg>
      <pc:sldChg chg="del">
        <pc:chgData name="Burentugs, Enerelt" userId="b618ff4d-7f38-4e7e-b0f6-57aa57f876f5" providerId="ADAL" clId="{FA2F0ADA-5DBE-0A4D-8CB2-1D0572F18DA7}" dt="2024-04-03T07:07:40.232" v="6" actId="2696"/>
        <pc:sldMkLst>
          <pc:docMk/>
          <pc:sldMk cId="358613805" sldId="285"/>
        </pc:sldMkLst>
      </pc:sldChg>
      <pc:sldChg chg="modSp mod">
        <pc:chgData name="Burentugs, Enerelt" userId="b618ff4d-7f38-4e7e-b0f6-57aa57f876f5" providerId="ADAL" clId="{FA2F0ADA-5DBE-0A4D-8CB2-1D0572F18DA7}" dt="2024-04-03T14:42:36.484" v="395" actId="20577"/>
        <pc:sldMkLst>
          <pc:docMk/>
          <pc:sldMk cId="308159822" sldId="287"/>
        </pc:sldMkLst>
        <pc:spChg chg="mod">
          <ac:chgData name="Burentugs, Enerelt" userId="b618ff4d-7f38-4e7e-b0f6-57aa57f876f5" providerId="ADAL" clId="{FA2F0ADA-5DBE-0A4D-8CB2-1D0572F18DA7}" dt="2024-04-03T14:26:59.788" v="42" actId="20577"/>
          <ac:spMkLst>
            <pc:docMk/>
            <pc:sldMk cId="308159822" sldId="287"/>
            <ac:spMk id="7" creationId="{C8700808-7652-E775-852E-7B7AAD7A9C0B}"/>
          </ac:spMkLst>
        </pc:spChg>
        <pc:spChg chg="mod">
          <ac:chgData name="Burentugs, Enerelt" userId="b618ff4d-7f38-4e7e-b0f6-57aa57f876f5" providerId="ADAL" clId="{FA2F0ADA-5DBE-0A4D-8CB2-1D0572F18DA7}" dt="2024-04-03T14:41:41.561" v="385" actId="20577"/>
          <ac:spMkLst>
            <pc:docMk/>
            <pc:sldMk cId="308159822" sldId="287"/>
            <ac:spMk id="10" creationId="{2C16049E-F0F8-34AB-5041-123404945191}"/>
          </ac:spMkLst>
        </pc:spChg>
        <pc:spChg chg="mod">
          <ac:chgData name="Burentugs, Enerelt" userId="b618ff4d-7f38-4e7e-b0f6-57aa57f876f5" providerId="ADAL" clId="{FA2F0ADA-5DBE-0A4D-8CB2-1D0572F18DA7}" dt="2024-04-03T14:42:02.032" v="387"/>
          <ac:spMkLst>
            <pc:docMk/>
            <pc:sldMk cId="308159822" sldId="287"/>
            <ac:spMk id="17" creationId="{56EA75F9-C5E5-393A-AA8D-B28205B72A12}"/>
          </ac:spMkLst>
        </pc:spChg>
        <pc:spChg chg="mod">
          <ac:chgData name="Burentugs, Enerelt" userId="b618ff4d-7f38-4e7e-b0f6-57aa57f876f5" providerId="ADAL" clId="{FA2F0ADA-5DBE-0A4D-8CB2-1D0572F18DA7}" dt="2024-04-03T14:42:36.484" v="395" actId="20577"/>
          <ac:spMkLst>
            <pc:docMk/>
            <pc:sldMk cId="308159822" sldId="287"/>
            <ac:spMk id="18" creationId="{14A3C966-C407-3735-5F2A-04440CFA2CAB}"/>
          </ac:spMkLst>
        </pc:spChg>
      </pc:sldChg>
      <pc:sldChg chg="addSp delSp modSp mod">
        <pc:chgData name="Burentugs, Enerelt" userId="b618ff4d-7f38-4e7e-b0f6-57aa57f876f5" providerId="ADAL" clId="{FA2F0ADA-5DBE-0A4D-8CB2-1D0572F18DA7}" dt="2024-04-03T14:38:18.991" v="266" actId="20577"/>
        <pc:sldMkLst>
          <pc:docMk/>
          <pc:sldMk cId="3302225870" sldId="288"/>
        </pc:sldMkLst>
        <pc:spChg chg="mod">
          <ac:chgData name="Burentugs, Enerelt" userId="b618ff4d-7f38-4e7e-b0f6-57aa57f876f5" providerId="ADAL" clId="{FA2F0ADA-5DBE-0A4D-8CB2-1D0572F18DA7}" dt="2024-04-03T14:37:10.035" v="140" actId="20577"/>
          <ac:spMkLst>
            <pc:docMk/>
            <pc:sldMk cId="3302225870" sldId="288"/>
            <ac:spMk id="2" creationId="{302FE53A-DBD6-3BEC-7321-610159901FF7}"/>
          </ac:spMkLst>
        </pc:spChg>
        <pc:spChg chg="add del mod">
          <ac:chgData name="Burentugs, Enerelt" userId="b618ff4d-7f38-4e7e-b0f6-57aa57f876f5" providerId="ADAL" clId="{FA2F0ADA-5DBE-0A4D-8CB2-1D0572F18DA7}" dt="2024-04-03T14:36:58.673" v="132" actId="767"/>
          <ac:spMkLst>
            <pc:docMk/>
            <pc:sldMk cId="3302225870" sldId="288"/>
            <ac:spMk id="4" creationId="{19DD60DE-E6E8-2CA3-C186-1CE13A3BDE01}"/>
          </ac:spMkLst>
        </pc:spChg>
        <pc:spChg chg="add mod">
          <ac:chgData name="Burentugs, Enerelt" userId="b618ff4d-7f38-4e7e-b0f6-57aa57f876f5" providerId="ADAL" clId="{FA2F0ADA-5DBE-0A4D-8CB2-1D0572F18DA7}" dt="2024-04-03T14:38:18.991" v="266" actId="20577"/>
          <ac:spMkLst>
            <pc:docMk/>
            <pc:sldMk cId="3302225870" sldId="288"/>
            <ac:spMk id="5" creationId="{BA67708C-1640-2E7A-8030-7381D3D2EB37}"/>
          </ac:spMkLst>
        </pc:spChg>
        <pc:graphicFrameChg chg="mod modGraphic">
          <ac:chgData name="Burentugs, Enerelt" userId="b618ff4d-7f38-4e7e-b0f6-57aa57f876f5" providerId="ADAL" clId="{FA2F0ADA-5DBE-0A4D-8CB2-1D0572F18DA7}" dt="2024-04-03T14:37:34.902" v="177" actId="20577"/>
          <ac:graphicFrameMkLst>
            <pc:docMk/>
            <pc:sldMk cId="3302225870" sldId="288"/>
            <ac:graphicFrameMk id="24" creationId="{3E5685D4-3DB7-265A-5D70-2A8875701FA4}"/>
          </ac:graphicFrameMkLst>
        </pc:graphicFrameChg>
        <pc:picChg chg="add del">
          <ac:chgData name="Burentugs, Enerelt" userId="b618ff4d-7f38-4e7e-b0f6-57aa57f876f5" providerId="ADAL" clId="{FA2F0ADA-5DBE-0A4D-8CB2-1D0572F18DA7}" dt="2024-04-03T14:36:50.541" v="123" actId="478"/>
          <ac:picMkLst>
            <pc:docMk/>
            <pc:sldMk cId="3302225870" sldId="288"/>
            <ac:picMk id="21" creationId="{ABD18905-EA78-27DA-5B9C-23D65D33B10F}"/>
          </ac:picMkLst>
        </pc:picChg>
        <pc:picChg chg="add del">
          <ac:chgData name="Burentugs, Enerelt" userId="b618ff4d-7f38-4e7e-b0f6-57aa57f876f5" providerId="ADAL" clId="{FA2F0ADA-5DBE-0A4D-8CB2-1D0572F18DA7}" dt="2024-04-03T14:36:51.078" v="124" actId="478"/>
          <ac:picMkLst>
            <pc:docMk/>
            <pc:sldMk cId="3302225870" sldId="288"/>
            <ac:picMk id="23" creationId="{3374DA1D-7039-4303-7886-30A618366FE0}"/>
          </ac:picMkLst>
        </pc:picChg>
      </pc:sldChg>
      <pc:sldChg chg="del">
        <pc:chgData name="Burentugs, Enerelt" userId="b618ff4d-7f38-4e7e-b0f6-57aa57f876f5" providerId="ADAL" clId="{FA2F0ADA-5DBE-0A4D-8CB2-1D0572F18DA7}" dt="2024-04-03T07:07:32.784" v="1" actId="2696"/>
        <pc:sldMkLst>
          <pc:docMk/>
          <pc:sldMk cId="2981846540" sldId="290"/>
        </pc:sldMkLst>
      </pc:sldChg>
      <pc:sldChg chg="del">
        <pc:chgData name="Burentugs, Enerelt" userId="b618ff4d-7f38-4e7e-b0f6-57aa57f876f5" providerId="ADAL" clId="{FA2F0ADA-5DBE-0A4D-8CB2-1D0572F18DA7}" dt="2024-04-03T07:07:31.684" v="0" actId="2696"/>
        <pc:sldMkLst>
          <pc:docMk/>
          <pc:sldMk cId="3465423366" sldId="291"/>
        </pc:sldMkLst>
      </pc:sldChg>
      <pc:sldChg chg="del">
        <pc:chgData name="Burentugs, Enerelt" userId="b618ff4d-7f38-4e7e-b0f6-57aa57f876f5" providerId="ADAL" clId="{FA2F0ADA-5DBE-0A4D-8CB2-1D0572F18DA7}" dt="2024-04-03T07:07:36.377" v="4" actId="2696"/>
        <pc:sldMkLst>
          <pc:docMk/>
          <pc:sldMk cId="2867210036" sldId="292"/>
        </pc:sldMkLst>
      </pc:sldChg>
      <pc:sldChg chg="del">
        <pc:chgData name="Burentugs, Enerelt" userId="b618ff4d-7f38-4e7e-b0f6-57aa57f876f5" providerId="ADAL" clId="{FA2F0ADA-5DBE-0A4D-8CB2-1D0572F18DA7}" dt="2024-04-03T07:07:33.861" v="2" actId="2696"/>
        <pc:sldMkLst>
          <pc:docMk/>
          <pc:sldMk cId="1761395937" sldId="293"/>
        </pc:sldMkLst>
      </pc:sldChg>
      <pc:sldChg chg="del">
        <pc:chgData name="Burentugs, Enerelt" userId="b618ff4d-7f38-4e7e-b0f6-57aa57f876f5" providerId="ADAL" clId="{FA2F0ADA-5DBE-0A4D-8CB2-1D0572F18DA7}" dt="2024-04-03T07:07:34.358" v="3" actId="2696"/>
        <pc:sldMkLst>
          <pc:docMk/>
          <pc:sldMk cId="3761620099" sldId="295"/>
        </pc:sldMkLst>
      </pc:sldChg>
      <pc:sldChg chg="del">
        <pc:chgData name="Burentugs, Enerelt" userId="b618ff4d-7f38-4e7e-b0f6-57aa57f876f5" providerId="ADAL" clId="{FA2F0ADA-5DBE-0A4D-8CB2-1D0572F18DA7}" dt="2024-04-03T07:07:39.743" v="5" actId="2696"/>
        <pc:sldMkLst>
          <pc:docMk/>
          <pc:sldMk cId="771461329" sldId="296"/>
        </pc:sldMkLst>
      </pc:sldChg>
      <pc:sldChg chg="modSp mod">
        <pc:chgData name="Burentugs, Enerelt" userId="b618ff4d-7f38-4e7e-b0f6-57aa57f876f5" providerId="ADAL" clId="{FA2F0ADA-5DBE-0A4D-8CB2-1D0572F18DA7}" dt="2024-04-03T15:26:22.647" v="1025" actId="14100"/>
        <pc:sldMkLst>
          <pc:docMk/>
          <pc:sldMk cId="341321010" sldId="297"/>
        </pc:sldMkLst>
        <pc:spChg chg="mod">
          <ac:chgData name="Burentugs, Enerelt" userId="b618ff4d-7f38-4e7e-b0f6-57aa57f876f5" providerId="ADAL" clId="{FA2F0ADA-5DBE-0A4D-8CB2-1D0572F18DA7}" dt="2024-04-03T15:26:16.646" v="1023" actId="20577"/>
          <ac:spMkLst>
            <pc:docMk/>
            <pc:sldMk cId="341321010" sldId="297"/>
            <ac:spMk id="11" creationId="{22BE00CE-C363-69A5-F947-5F40ECC77AC9}"/>
          </ac:spMkLst>
        </pc:spChg>
        <pc:spChg chg="mod">
          <ac:chgData name="Burentugs, Enerelt" userId="b618ff4d-7f38-4e7e-b0f6-57aa57f876f5" providerId="ADAL" clId="{FA2F0ADA-5DBE-0A4D-8CB2-1D0572F18DA7}" dt="2024-04-03T15:26:19.404" v="1024" actId="20577"/>
          <ac:spMkLst>
            <pc:docMk/>
            <pc:sldMk cId="341321010" sldId="297"/>
            <ac:spMk id="12" creationId="{A5720AE4-12FC-AD94-FFE0-322FC18E69A2}"/>
          </ac:spMkLst>
        </pc:spChg>
        <pc:cxnChg chg="mod">
          <ac:chgData name="Burentugs, Enerelt" userId="b618ff4d-7f38-4e7e-b0f6-57aa57f876f5" providerId="ADAL" clId="{FA2F0ADA-5DBE-0A4D-8CB2-1D0572F18DA7}" dt="2024-04-03T15:26:22.647" v="1025" actId="14100"/>
          <ac:cxnSpMkLst>
            <pc:docMk/>
            <pc:sldMk cId="341321010" sldId="297"/>
            <ac:cxnSpMk id="14" creationId="{1C9DBCEA-6EE2-F0AA-3BCA-41D3E4B03F6E}"/>
          </ac:cxnSpMkLst>
        </pc:cxnChg>
      </pc:sldChg>
      <pc:sldChg chg="del">
        <pc:chgData name="Burentugs, Enerelt" userId="b618ff4d-7f38-4e7e-b0f6-57aa57f876f5" providerId="ADAL" clId="{FA2F0ADA-5DBE-0A4D-8CB2-1D0572F18DA7}" dt="2024-04-03T17:58:08.065" v="1297" actId="2696"/>
        <pc:sldMkLst>
          <pc:docMk/>
          <pc:sldMk cId="3659913109" sldId="298"/>
        </pc:sldMkLst>
      </pc:sldChg>
      <pc:sldChg chg="addSp delSp modSp new del mod">
        <pc:chgData name="Burentugs, Enerelt" userId="b618ff4d-7f38-4e7e-b0f6-57aa57f876f5" providerId="ADAL" clId="{FA2F0ADA-5DBE-0A4D-8CB2-1D0572F18DA7}" dt="2024-04-03T18:02:37.237" v="1362" actId="2696"/>
        <pc:sldMkLst>
          <pc:docMk/>
          <pc:sldMk cId="2519009070" sldId="299"/>
        </pc:sldMkLst>
        <pc:spChg chg="mod">
          <ac:chgData name="Burentugs, Enerelt" userId="b618ff4d-7f38-4e7e-b0f6-57aa57f876f5" providerId="ADAL" clId="{FA2F0ADA-5DBE-0A4D-8CB2-1D0572F18DA7}" dt="2024-04-03T17:58:01.351" v="1295" actId="20577"/>
          <ac:spMkLst>
            <pc:docMk/>
            <pc:sldMk cId="2519009070" sldId="299"/>
            <ac:spMk id="2" creationId="{45165655-C8CE-7687-8A3C-A4427330B53A}"/>
          </ac:spMkLst>
        </pc:spChg>
        <pc:spChg chg="add mod">
          <ac:chgData name="Burentugs, Enerelt" userId="b618ff4d-7f38-4e7e-b0f6-57aa57f876f5" providerId="ADAL" clId="{FA2F0ADA-5DBE-0A4D-8CB2-1D0572F18DA7}" dt="2024-04-03T17:48:51.758" v="1275" actId="1076"/>
          <ac:spMkLst>
            <pc:docMk/>
            <pc:sldMk cId="2519009070" sldId="299"/>
            <ac:spMk id="7" creationId="{B679BEC3-B8DE-E06F-E8F9-1C5CDA012E91}"/>
          </ac:spMkLst>
        </pc:spChg>
        <pc:picChg chg="add del mod">
          <ac:chgData name="Burentugs, Enerelt" userId="b618ff4d-7f38-4e7e-b0f6-57aa57f876f5" providerId="ADAL" clId="{FA2F0ADA-5DBE-0A4D-8CB2-1D0572F18DA7}" dt="2024-04-03T17:44:41.050" v="1030" actId="478"/>
          <ac:picMkLst>
            <pc:docMk/>
            <pc:sldMk cId="2519009070" sldId="299"/>
            <ac:picMk id="5" creationId="{F8BB1D88-A360-47A9-5C3D-11E3935E70D3}"/>
          </ac:picMkLst>
        </pc:picChg>
        <pc:picChg chg="add mod modCrop">
          <ac:chgData name="Burentugs, Enerelt" userId="b618ff4d-7f38-4e7e-b0f6-57aa57f876f5" providerId="ADAL" clId="{FA2F0ADA-5DBE-0A4D-8CB2-1D0572F18DA7}" dt="2024-04-03T17:44:53.668" v="1035" actId="1076"/>
          <ac:picMkLst>
            <pc:docMk/>
            <pc:sldMk cId="2519009070" sldId="299"/>
            <ac:picMk id="6" creationId="{6DF29C51-4CAB-2287-7701-F4B29CBBFF7F}"/>
          </ac:picMkLst>
        </pc:picChg>
      </pc:sldChg>
      <pc:sldChg chg="new del">
        <pc:chgData name="Burentugs, Enerelt" userId="b618ff4d-7f38-4e7e-b0f6-57aa57f876f5" providerId="ADAL" clId="{FA2F0ADA-5DBE-0A4D-8CB2-1D0572F18DA7}" dt="2024-04-03T14:37:14.085" v="143" actId="2696"/>
        <pc:sldMkLst>
          <pc:docMk/>
          <pc:sldMk cId="1930808638" sldId="300"/>
        </pc:sldMkLst>
      </pc:sldChg>
      <pc:sldChg chg="addSp delSp modSp add mod">
        <pc:chgData name="Burentugs, Enerelt" userId="b618ff4d-7f38-4e7e-b0f6-57aa57f876f5" providerId="ADAL" clId="{FA2F0ADA-5DBE-0A4D-8CB2-1D0572F18DA7}" dt="2024-04-03T14:49:58.391" v="531" actId="20577"/>
        <pc:sldMkLst>
          <pc:docMk/>
          <pc:sldMk cId="2762569180" sldId="301"/>
        </pc:sldMkLst>
        <pc:spChg chg="mod">
          <ac:chgData name="Burentugs, Enerelt" userId="b618ff4d-7f38-4e7e-b0f6-57aa57f876f5" providerId="ADAL" clId="{FA2F0ADA-5DBE-0A4D-8CB2-1D0572F18DA7}" dt="2024-04-03T14:37:18.161" v="148" actId="20577"/>
          <ac:spMkLst>
            <pc:docMk/>
            <pc:sldMk cId="2762569180" sldId="301"/>
            <ac:spMk id="2" creationId="{302FE53A-DBD6-3BEC-7321-610159901FF7}"/>
          </ac:spMkLst>
        </pc:spChg>
        <pc:spChg chg="add mod">
          <ac:chgData name="Burentugs, Enerelt" userId="b618ff4d-7f38-4e7e-b0f6-57aa57f876f5" providerId="ADAL" clId="{FA2F0ADA-5DBE-0A4D-8CB2-1D0572F18DA7}" dt="2024-04-03T14:38:26.596" v="272" actId="20577"/>
          <ac:spMkLst>
            <pc:docMk/>
            <pc:sldMk cId="2762569180" sldId="301"/>
            <ac:spMk id="4" creationId="{909CFB13-FB8C-0604-26F9-5BC53FB55681}"/>
          </ac:spMkLst>
        </pc:spChg>
        <pc:spChg chg="mod">
          <ac:chgData name="Burentugs, Enerelt" userId="b618ff4d-7f38-4e7e-b0f6-57aa57f876f5" providerId="ADAL" clId="{FA2F0ADA-5DBE-0A4D-8CB2-1D0572F18DA7}" dt="2024-04-03T14:45:05.892" v="424" actId="1076"/>
          <ac:spMkLst>
            <pc:docMk/>
            <pc:sldMk cId="2762569180" sldId="301"/>
            <ac:spMk id="6" creationId="{AF9711CE-CC5E-7CB8-063F-AC620DE01687}"/>
          </ac:spMkLst>
        </pc:spChg>
        <pc:graphicFrameChg chg="mod modGraphic">
          <ac:chgData name="Burentugs, Enerelt" userId="b618ff4d-7f38-4e7e-b0f6-57aa57f876f5" providerId="ADAL" clId="{FA2F0ADA-5DBE-0A4D-8CB2-1D0572F18DA7}" dt="2024-04-03T14:49:58.391" v="531" actId="20577"/>
          <ac:graphicFrameMkLst>
            <pc:docMk/>
            <pc:sldMk cId="2762569180" sldId="301"/>
            <ac:graphicFrameMk id="24" creationId="{3E5685D4-3DB7-265A-5D70-2A8875701FA4}"/>
          </ac:graphicFrameMkLst>
        </pc:graphicFrameChg>
        <pc:picChg chg="add mod modCrop">
          <ac:chgData name="Burentugs, Enerelt" userId="b618ff4d-7f38-4e7e-b0f6-57aa57f876f5" providerId="ADAL" clId="{FA2F0ADA-5DBE-0A4D-8CB2-1D0572F18DA7}" dt="2024-04-03T14:44:56.854" v="423" actId="171"/>
          <ac:picMkLst>
            <pc:docMk/>
            <pc:sldMk cId="2762569180" sldId="301"/>
            <ac:picMk id="8" creationId="{68F24F1A-E810-CA4E-200D-27F9BC9A4AEA}"/>
          </ac:picMkLst>
        </pc:picChg>
        <pc:picChg chg="add mod modCrop">
          <ac:chgData name="Burentugs, Enerelt" userId="b618ff4d-7f38-4e7e-b0f6-57aa57f876f5" providerId="ADAL" clId="{FA2F0ADA-5DBE-0A4D-8CB2-1D0572F18DA7}" dt="2024-04-03T14:45:13.485" v="427" actId="167"/>
          <ac:picMkLst>
            <pc:docMk/>
            <pc:sldMk cId="2762569180" sldId="301"/>
            <ac:picMk id="10" creationId="{8C12C6CB-6464-101C-1A61-765277727009}"/>
          </ac:picMkLst>
        </pc:picChg>
        <pc:picChg chg="del">
          <ac:chgData name="Burentugs, Enerelt" userId="b618ff4d-7f38-4e7e-b0f6-57aa57f876f5" providerId="ADAL" clId="{FA2F0ADA-5DBE-0A4D-8CB2-1D0572F18DA7}" dt="2024-04-03T14:38:30.542" v="274" actId="478"/>
          <ac:picMkLst>
            <pc:docMk/>
            <pc:sldMk cId="2762569180" sldId="301"/>
            <ac:picMk id="21" creationId="{ABD18905-EA78-27DA-5B9C-23D65D33B10F}"/>
          </ac:picMkLst>
        </pc:picChg>
        <pc:picChg chg="del">
          <ac:chgData name="Burentugs, Enerelt" userId="b618ff4d-7f38-4e7e-b0f6-57aa57f876f5" providerId="ADAL" clId="{FA2F0ADA-5DBE-0A4D-8CB2-1D0572F18DA7}" dt="2024-04-03T14:38:29.812" v="273" actId="478"/>
          <ac:picMkLst>
            <pc:docMk/>
            <pc:sldMk cId="2762569180" sldId="301"/>
            <ac:picMk id="23" creationId="{3374DA1D-7039-4303-7886-30A618366FE0}"/>
          </ac:picMkLst>
        </pc:picChg>
        <pc:cxnChg chg="mod">
          <ac:chgData name="Burentugs, Enerelt" userId="b618ff4d-7f38-4e7e-b0f6-57aa57f876f5" providerId="ADAL" clId="{FA2F0ADA-5DBE-0A4D-8CB2-1D0572F18DA7}" dt="2024-04-03T14:45:07.562" v="425" actId="1076"/>
          <ac:cxnSpMkLst>
            <pc:docMk/>
            <pc:sldMk cId="2762569180" sldId="301"/>
            <ac:cxnSpMk id="7" creationId="{AEC9525A-137E-1BBC-3CAD-014AA92223E2}"/>
          </ac:cxnSpMkLst>
        </pc:cxnChg>
      </pc:sldChg>
      <pc:sldChg chg="addSp delSp modSp new mod">
        <pc:chgData name="Burentugs, Enerelt" userId="b618ff4d-7f38-4e7e-b0f6-57aa57f876f5" providerId="ADAL" clId="{FA2F0ADA-5DBE-0A4D-8CB2-1D0572F18DA7}" dt="2024-04-08T01:08:02.829" v="1950" actId="20577"/>
        <pc:sldMkLst>
          <pc:docMk/>
          <pc:sldMk cId="2199389572" sldId="302"/>
        </pc:sldMkLst>
        <pc:spChg chg="mod">
          <ac:chgData name="Burentugs, Enerelt" userId="b618ff4d-7f38-4e7e-b0f6-57aa57f876f5" providerId="ADAL" clId="{FA2F0ADA-5DBE-0A4D-8CB2-1D0572F18DA7}" dt="2024-04-05T14:28:58.087" v="1382" actId="20577"/>
          <ac:spMkLst>
            <pc:docMk/>
            <pc:sldMk cId="2199389572" sldId="302"/>
            <ac:spMk id="2" creationId="{F82D57CD-FE2B-56E7-4FA0-CC4926DE2298}"/>
          </ac:spMkLst>
        </pc:spChg>
        <pc:spChg chg="add del mod">
          <ac:chgData name="Burentugs, Enerelt" userId="b618ff4d-7f38-4e7e-b0f6-57aa57f876f5" providerId="ADAL" clId="{FA2F0ADA-5DBE-0A4D-8CB2-1D0572F18DA7}" dt="2024-04-03T15:02:01.459" v="565"/>
          <ac:spMkLst>
            <pc:docMk/>
            <pc:sldMk cId="2199389572" sldId="302"/>
            <ac:spMk id="6" creationId="{ABCD2321-5ABE-FFCD-A5AC-305CAF0A823E}"/>
          </ac:spMkLst>
        </pc:spChg>
        <pc:spChg chg="add mod">
          <ac:chgData name="Burentugs, Enerelt" userId="b618ff4d-7f38-4e7e-b0f6-57aa57f876f5" providerId="ADAL" clId="{FA2F0ADA-5DBE-0A4D-8CB2-1D0572F18DA7}" dt="2024-04-03T15:02:19.262" v="571" actId="2085"/>
          <ac:spMkLst>
            <pc:docMk/>
            <pc:sldMk cId="2199389572" sldId="302"/>
            <ac:spMk id="11" creationId="{2344DE13-C0DF-3945-B648-09A9EECDABFD}"/>
          </ac:spMkLst>
        </pc:spChg>
        <pc:spChg chg="add mod">
          <ac:chgData name="Burentugs, Enerelt" userId="b618ff4d-7f38-4e7e-b0f6-57aa57f876f5" providerId="ADAL" clId="{FA2F0ADA-5DBE-0A4D-8CB2-1D0572F18DA7}" dt="2024-04-08T01:04:54.582" v="1856" actId="20577"/>
          <ac:spMkLst>
            <pc:docMk/>
            <pc:sldMk cId="2199389572" sldId="302"/>
            <ac:spMk id="13" creationId="{FC5FCDB6-1D81-EDC1-4632-5321FC630E92}"/>
          </ac:spMkLst>
        </pc:spChg>
        <pc:spChg chg="add mod">
          <ac:chgData name="Burentugs, Enerelt" userId="b618ff4d-7f38-4e7e-b0f6-57aa57f876f5" providerId="ADAL" clId="{FA2F0ADA-5DBE-0A4D-8CB2-1D0572F18DA7}" dt="2024-04-08T01:08:02.829" v="1950" actId="20577"/>
          <ac:spMkLst>
            <pc:docMk/>
            <pc:sldMk cId="2199389572" sldId="302"/>
            <ac:spMk id="14" creationId="{552E08A8-2115-9D83-E331-94F72480ADCB}"/>
          </ac:spMkLst>
        </pc:spChg>
        <pc:graphicFrameChg chg="add mod modGraphic">
          <ac:chgData name="Burentugs, Enerelt" userId="b618ff4d-7f38-4e7e-b0f6-57aa57f876f5" providerId="ADAL" clId="{FA2F0ADA-5DBE-0A4D-8CB2-1D0572F18DA7}" dt="2024-04-05T14:45:09.938" v="1709" actId="1076"/>
          <ac:graphicFrameMkLst>
            <pc:docMk/>
            <pc:sldMk cId="2199389572" sldId="302"/>
            <ac:graphicFrameMk id="4" creationId="{F06C5490-F786-B556-D93D-0F4E1244CBBD}"/>
          </ac:graphicFrameMkLst>
        </pc:graphicFrameChg>
        <pc:picChg chg="add del mod modCrop">
          <ac:chgData name="Burentugs, Enerelt" userId="b618ff4d-7f38-4e7e-b0f6-57aa57f876f5" providerId="ADAL" clId="{FA2F0ADA-5DBE-0A4D-8CB2-1D0572F18DA7}" dt="2024-04-05T14:28:25.317" v="1369" actId="478"/>
          <ac:picMkLst>
            <pc:docMk/>
            <pc:sldMk cId="2199389572" sldId="302"/>
            <ac:picMk id="5" creationId="{0758A719-8A94-7E66-44C0-29A9FFCE5B78}"/>
          </ac:picMkLst>
        </pc:picChg>
        <pc:picChg chg="add del mod modCrop">
          <ac:chgData name="Burentugs, Enerelt" userId="b618ff4d-7f38-4e7e-b0f6-57aa57f876f5" providerId="ADAL" clId="{FA2F0ADA-5DBE-0A4D-8CB2-1D0572F18DA7}" dt="2024-04-08T01:03:27.301" v="1725" actId="478"/>
          <ac:picMkLst>
            <pc:docMk/>
            <pc:sldMk cId="2199389572" sldId="302"/>
            <ac:picMk id="8" creationId="{13A62D0C-407D-0C5D-2E58-2292DE1604F0}"/>
          </ac:picMkLst>
        </pc:picChg>
        <pc:picChg chg="add del mod">
          <ac:chgData name="Burentugs, Enerelt" userId="b618ff4d-7f38-4e7e-b0f6-57aa57f876f5" providerId="ADAL" clId="{FA2F0ADA-5DBE-0A4D-8CB2-1D0572F18DA7}" dt="2024-04-08T01:03:26.366" v="1724" actId="478"/>
          <ac:picMkLst>
            <pc:docMk/>
            <pc:sldMk cId="2199389572" sldId="302"/>
            <ac:picMk id="10" creationId="{826E5E13-5126-C6F7-4BB6-2A3E932FE103}"/>
          </ac:picMkLst>
        </pc:picChg>
        <pc:picChg chg="add del mod modCrop">
          <ac:chgData name="Burentugs, Enerelt" userId="b618ff4d-7f38-4e7e-b0f6-57aa57f876f5" providerId="ADAL" clId="{FA2F0ADA-5DBE-0A4D-8CB2-1D0572F18DA7}" dt="2024-04-05T14:28:26.140" v="1370" actId="478"/>
          <ac:picMkLst>
            <pc:docMk/>
            <pc:sldMk cId="2199389572" sldId="302"/>
            <ac:picMk id="12" creationId="{A89041B2-EDEF-21E3-0D4C-4B8763A73223}"/>
          </ac:picMkLst>
        </pc:picChg>
      </pc:sldChg>
      <pc:sldChg chg="new del">
        <pc:chgData name="Burentugs, Enerelt" userId="b618ff4d-7f38-4e7e-b0f6-57aa57f876f5" providerId="ADAL" clId="{FA2F0ADA-5DBE-0A4D-8CB2-1D0572F18DA7}" dt="2024-04-03T15:06:16.412" v="594" actId="2696"/>
        <pc:sldMkLst>
          <pc:docMk/>
          <pc:sldMk cId="3591142082" sldId="303"/>
        </pc:sldMkLst>
      </pc:sldChg>
      <pc:sldChg chg="addSp delSp modSp add del mod">
        <pc:chgData name="Burentugs, Enerelt" userId="b618ff4d-7f38-4e7e-b0f6-57aa57f876f5" providerId="ADAL" clId="{FA2F0ADA-5DBE-0A4D-8CB2-1D0572F18DA7}" dt="2024-04-08T01:08:15.271" v="1951" actId="2696"/>
        <pc:sldMkLst>
          <pc:docMk/>
          <pc:sldMk cId="65928357" sldId="304"/>
        </pc:sldMkLst>
        <pc:spChg chg="mod">
          <ac:chgData name="Burentugs, Enerelt" userId="b618ff4d-7f38-4e7e-b0f6-57aa57f876f5" providerId="ADAL" clId="{FA2F0ADA-5DBE-0A4D-8CB2-1D0572F18DA7}" dt="2024-04-03T15:13:29.466" v="736" actId="20577"/>
          <ac:spMkLst>
            <pc:docMk/>
            <pc:sldMk cId="65928357" sldId="304"/>
            <ac:spMk id="2" creationId="{F82D57CD-FE2B-56E7-4FA0-CC4926DE2298}"/>
          </ac:spMkLst>
        </pc:spChg>
        <pc:spChg chg="add mod">
          <ac:chgData name="Burentugs, Enerelt" userId="b618ff4d-7f38-4e7e-b0f6-57aa57f876f5" providerId="ADAL" clId="{FA2F0ADA-5DBE-0A4D-8CB2-1D0572F18DA7}" dt="2024-04-03T15:13:41.430" v="742" actId="1076"/>
          <ac:spMkLst>
            <pc:docMk/>
            <pc:sldMk cId="65928357" sldId="304"/>
            <ac:spMk id="9" creationId="{E8A594C9-181C-7B37-389D-EAA97AEEFACF}"/>
          </ac:spMkLst>
        </pc:spChg>
        <pc:spChg chg="add mod">
          <ac:chgData name="Burentugs, Enerelt" userId="b618ff4d-7f38-4e7e-b0f6-57aa57f876f5" providerId="ADAL" clId="{FA2F0ADA-5DBE-0A4D-8CB2-1D0572F18DA7}" dt="2024-04-03T15:13:50.859" v="762" actId="1076"/>
          <ac:spMkLst>
            <pc:docMk/>
            <pc:sldMk cId="65928357" sldId="304"/>
            <ac:spMk id="13" creationId="{F03D1799-9F46-6739-35D1-3B3013128048}"/>
          </ac:spMkLst>
        </pc:spChg>
        <pc:spChg chg="add mod">
          <ac:chgData name="Burentugs, Enerelt" userId="b618ff4d-7f38-4e7e-b0f6-57aa57f876f5" providerId="ADAL" clId="{FA2F0ADA-5DBE-0A4D-8CB2-1D0572F18DA7}" dt="2024-04-03T15:14:10.273" v="777" actId="20577"/>
          <ac:spMkLst>
            <pc:docMk/>
            <pc:sldMk cId="65928357" sldId="304"/>
            <ac:spMk id="20" creationId="{DDB5EBBB-25C8-0BE2-50B6-9C733115F0A9}"/>
          </ac:spMkLst>
        </pc:spChg>
        <pc:spChg chg="add del mod">
          <ac:chgData name="Burentugs, Enerelt" userId="b618ff4d-7f38-4e7e-b0f6-57aa57f876f5" providerId="ADAL" clId="{FA2F0ADA-5DBE-0A4D-8CB2-1D0572F18DA7}" dt="2024-04-03T15:25:10.757" v="1008" actId="478"/>
          <ac:spMkLst>
            <pc:docMk/>
            <pc:sldMk cId="65928357" sldId="304"/>
            <ac:spMk id="21" creationId="{A4685986-F6DD-FFA7-2857-FC512A3A97BE}"/>
          </ac:spMkLst>
        </pc:spChg>
        <pc:spChg chg="add del mod">
          <ac:chgData name="Burentugs, Enerelt" userId="b618ff4d-7f38-4e7e-b0f6-57aa57f876f5" providerId="ADAL" clId="{FA2F0ADA-5DBE-0A4D-8CB2-1D0572F18DA7}" dt="2024-04-08T01:03:23.476" v="1722" actId="21"/>
          <ac:spMkLst>
            <pc:docMk/>
            <pc:sldMk cId="65928357" sldId="304"/>
            <ac:spMk id="22" creationId="{2820108E-CA86-3883-EC57-C762A7059C2D}"/>
          </ac:spMkLst>
        </pc:spChg>
        <pc:graphicFrameChg chg="del mod modGraphic">
          <ac:chgData name="Burentugs, Enerelt" userId="b618ff4d-7f38-4e7e-b0f6-57aa57f876f5" providerId="ADAL" clId="{FA2F0ADA-5DBE-0A4D-8CB2-1D0572F18DA7}" dt="2024-04-03T15:11:03.567" v="648" actId="478"/>
          <ac:graphicFrameMkLst>
            <pc:docMk/>
            <pc:sldMk cId="65928357" sldId="304"/>
            <ac:graphicFrameMk id="4" creationId="{F06C5490-F786-B556-D93D-0F4E1244CBBD}"/>
          </ac:graphicFrameMkLst>
        </pc:graphicFrameChg>
        <pc:picChg chg="del mod">
          <ac:chgData name="Burentugs, Enerelt" userId="b618ff4d-7f38-4e7e-b0f6-57aa57f876f5" providerId="ADAL" clId="{FA2F0ADA-5DBE-0A4D-8CB2-1D0572F18DA7}" dt="2024-04-03T15:10:23.148" v="601" actId="478"/>
          <ac:picMkLst>
            <pc:docMk/>
            <pc:sldMk cId="65928357" sldId="304"/>
            <ac:picMk id="5" creationId="{0758A719-8A94-7E66-44C0-29A9FFCE5B78}"/>
          </ac:picMkLst>
        </pc:picChg>
        <pc:picChg chg="add mod">
          <ac:chgData name="Burentugs, Enerelt" userId="b618ff4d-7f38-4e7e-b0f6-57aa57f876f5" providerId="ADAL" clId="{FA2F0ADA-5DBE-0A4D-8CB2-1D0572F18DA7}" dt="2024-04-03T15:13:39.508" v="741" actId="1076"/>
          <ac:picMkLst>
            <pc:docMk/>
            <pc:sldMk cId="65928357" sldId="304"/>
            <ac:picMk id="7" creationId="{756D5CAA-CD15-43AE-5DEE-7CB9F777FE3F}"/>
          </ac:picMkLst>
        </pc:picChg>
        <pc:picChg chg="del">
          <ac:chgData name="Burentugs, Enerelt" userId="b618ff4d-7f38-4e7e-b0f6-57aa57f876f5" providerId="ADAL" clId="{FA2F0ADA-5DBE-0A4D-8CB2-1D0572F18DA7}" dt="2024-04-03T15:10:29.714" v="605" actId="478"/>
          <ac:picMkLst>
            <pc:docMk/>
            <pc:sldMk cId="65928357" sldId="304"/>
            <ac:picMk id="8" creationId="{13A62D0C-407D-0C5D-2E58-2292DE1604F0}"/>
          </ac:picMkLst>
        </pc:picChg>
        <pc:picChg chg="del">
          <ac:chgData name="Burentugs, Enerelt" userId="b618ff4d-7f38-4e7e-b0f6-57aa57f876f5" providerId="ADAL" clId="{FA2F0ADA-5DBE-0A4D-8CB2-1D0572F18DA7}" dt="2024-04-03T15:10:30.499" v="606" actId="478"/>
          <ac:picMkLst>
            <pc:docMk/>
            <pc:sldMk cId="65928357" sldId="304"/>
            <ac:picMk id="10" creationId="{826E5E13-5126-C6F7-4BB6-2A3E932FE103}"/>
          </ac:picMkLst>
        </pc:picChg>
        <pc:picChg chg="del">
          <ac:chgData name="Burentugs, Enerelt" userId="b618ff4d-7f38-4e7e-b0f6-57aa57f876f5" providerId="ADAL" clId="{FA2F0ADA-5DBE-0A4D-8CB2-1D0572F18DA7}" dt="2024-04-03T15:10:23.905" v="602" actId="478"/>
          <ac:picMkLst>
            <pc:docMk/>
            <pc:sldMk cId="65928357" sldId="304"/>
            <ac:picMk id="12" creationId="{A89041B2-EDEF-21E3-0D4C-4B8763A73223}"/>
          </ac:picMkLst>
        </pc:picChg>
        <pc:picChg chg="add del mod">
          <ac:chgData name="Burentugs, Enerelt" userId="b618ff4d-7f38-4e7e-b0f6-57aa57f876f5" providerId="ADAL" clId="{FA2F0ADA-5DBE-0A4D-8CB2-1D0572F18DA7}" dt="2024-04-03T15:12:23.008" v="657" actId="478"/>
          <ac:picMkLst>
            <pc:docMk/>
            <pc:sldMk cId="65928357" sldId="304"/>
            <ac:picMk id="15" creationId="{6014B956-BABD-6E41-FC45-0C88619E3372}"/>
          </ac:picMkLst>
        </pc:picChg>
        <pc:picChg chg="add mod">
          <ac:chgData name="Burentugs, Enerelt" userId="b618ff4d-7f38-4e7e-b0f6-57aa57f876f5" providerId="ADAL" clId="{FA2F0ADA-5DBE-0A4D-8CB2-1D0572F18DA7}" dt="2024-04-03T15:13:54.802" v="764" actId="1076"/>
          <ac:picMkLst>
            <pc:docMk/>
            <pc:sldMk cId="65928357" sldId="304"/>
            <ac:picMk id="17" creationId="{F7E880E5-7611-97C8-2854-FD0242E265CA}"/>
          </ac:picMkLst>
        </pc:picChg>
        <pc:picChg chg="add mod">
          <ac:chgData name="Burentugs, Enerelt" userId="b618ff4d-7f38-4e7e-b0f6-57aa57f876f5" providerId="ADAL" clId="{FA2F0ADA-5DBE-0A4D-8CB2-1D0572F18DA7}" dt="2024-04-03T15:14:02.367" v="767" actId="1076"/>
          <ac:picMkLst>
            <pc:docMk/>
            <pc:sldMk cId="65928357" sldId="304"/>
            <ac:picMk id="19" creationId="{C6B44ACE-BAE0-C881-E35E-5E0C62AADA7A}"/>
          </ac:picMkLst>
        </pc:picChg>
      </pc:sldChg>
      <pc:sldChg chg="modSp add mod">
        <pc:chgData name="Burentugs, Enerelt" userId="b618ff4d-7f38-4e7e-b0f6-57aa57f876f5" providerId="ADAL" clId="{FA2F0ADA-5DBE-0A4D-8CB2-1D0572F18DA7}" dt="2024-04-03T18:02:52.382" v="1368" actId="20577"/>
        <pc:sldMkLst>
          <pc:docMk/>
          <pc:sldMk cId="3325900480" sldId="305"/>
        </pc:sldMkLst>
        <pc:spChg chg="mod">
          <ac:chgData name="Burentugs, Enerelt" userId="b618ff4d-7f38-4e7e-b0f6-57aa57f876f5" providerId="ADAL" clId="{FA2F0ADA-5DBE-0A4D-8CB2-1D0572F18DA7}" dt="2024-04-03T18:02:52.382" v="1368" actId="20577"/>
          <ac:spMkLst>
            <pc:docMk/>
            <pc:sldMk cId="3325900480" sldId="305"/>
            <ac:spMk id="2" creationId="{45165655-C8CE-7687-8A3C-A4427330B53A}"/>
          </ac:spMkLst>
        </pc:spChg>
        <pc:spChg chg="mod">
          <ac:chgData name="Burentugs, Enerelt" userId="b618ff4d-7f38-4e7e-b0f6-57aa57f876f5" providerId="ADAL" clId="{FA2F0ADA-5DBE-0A4D-8CB2-1D0572F18DA7}" dt="2024-04-03T18:02:09.148" v="1361" actId="20577"/>
          <ac:spMkLst>
            <pc:docMk/>
            <pc:sldMk cId="3325900480" sldId="305"/>
            <ac:spMk id="7" creationId="{B679BEC3-B8DE-E06F-E8F9-1C5CDA012E91}"/>
          </ac:spMkLst>
        </pc:spChg>
      </pc:sldChg>
      <pc:sldChg chg="add del">
        <pc:chgData name="Burentugs, Enerelt" userId="b618ff4d-7f38-4e7e-b0f6-57aa57f876f5" providerId="ADAL" clId="{FA2F0ADA-5DBE-0A4D-8CB2-1D0572F18DA7}" dt="2024-04-08T18:16:19.119" v="4531" actId="2696"/>
        <pc:sldMkLst>
          <pc:docMk/>
          <pc:sldMk cId="97531419" sldId="306"/>
        </pc:sldMkLst>
      </pc:sldChg>
      <pc:sldChg chg="addSp delSp modSp new mod modAnim modNotesTx">
        <pc:chgData name="Burentugs, Enerelt" userId="b618ff4d-7f38-4e7e-b0f6-57aa57f876f5" providerId="ADAL" clId="{FA2F0ADA-5DBE-0A4D-8CB2-1D0572F18DA7}" dt="2024-04-08T11:49:42.403" v="2626"/>
        <pc:sldMkLst>
          <pc:docMk/>
          <pc:sldMk cId="252412788" sldId="307"/>
        </pc:sldMkLst>
        <pc:spChg chg="mod">
          <ac:chgData name="Burentugs, Enerelt" userId="b618ff4d-7f38-4e7e-b0f6-57aa57f876f5" providerId="ADAL" clId="{FA2F0ADA-5DBE-0A4D-8CB2-1D0572F18DA7}" dt="2024-04-08T11:30:00.543" v="2334" actId="207"/>
          <ac:spMkLst>
            <pc:docMk/>
            <pc:sldMk cId="252412788" sldId="307"/>
            <ac:spMk id="2" creationId="{0FFC4E93-37B5-A1D8-5E30-4F8DE9EE3075}"/>
          </ac:spMkLst>
        </pc:spChg>
        <pc:spChg chg="add mod">
          <ac:chgData name="Burentugs, Enerelt" userId="b618ff4d-7f38-4e7e-b0f6-57aa57f876f5" providerId="ADAL" clId="{FA2F0ADA-5DBE-0A4D-8CB2-1D0572F18DA7}" dt="2024-04-08T11:25:07.266" v="2242" actId="1076"/>
          <ac:spMkLst>
            <pc:docMk/>
            <pc:sldMk cId="252412788" sldId="307"/>
            <ac:spMk id="9" creationId="{A96AF3FC-14D4-3EA1-1467-CCDEF77DEB66}"/>
          </ac:spMkLst>
        </pc:spChg>
        <pc:spChg chg="add mod">
          <ac:chgData name="Burentugs, Enerelt" userId="b618ff4d-7f38-4e7e-b0f6-57aa57f876f5" providerId="ADAL" clId="{FA2F0ADA-5DBE-0A4D-8CB2-1D0572F18DA7}" dt="2024-04-08T11:25:26.595" v="2246" actId="1076"/>
          <ac:spMkLst>
            <pc:docMk/>
            <pc:sldMk cId="252412788" sldId="307"/>
            <ac:spMk id="10" creationId="{B50DE2CD-88C3-AAA6-294A-E54083EF7FFE}"/>
          </ac:spMkLst>
        </pc:spChg>
        <pc:spChg chg="add mod">
          <ac:chgData name="Burentugs, Enerelt" userId="b618ff4d-7f38-4e7e-b0f6-57aa57f876f5" providerId="ADAL" clId="{FA2F0ADA-5DBE-0A4D-8CB2-1D0572F18DA7}" dt="2024-04-08T11:27:53.313" v="2281" actId="1076"/>
          <ac:spMkLst>
            <pc:docMk/>
            <pc:sldMk cId="252412788" sldId="307"/>
            <ac:spMk id="12" creationId="{AFBFB7F4-C538-1BAB-2EF3-D529710457EB}"/>
          </ac:spMkLst>
        </pc:spChg>
        <pc:spChg chg="add mod topLvl">
          <ac:chgData name="Burentugs, Enerelt" userId="b618ff4d-7f38-4e7e-b0f6-57aa57f876f5" providerId="ADAL" clId="{FA2F0ADA-5DBE-0A4D-8CB2-1D0572F18DA7}" dt="2024-04-08T11:35:49.177" v="2472" actId="13822"/>
          <ac:spMkLst>
            <pc:docMk/>
            <pc:sldMk cId="252412788" sldId="307"/>
            <ac:spMk id="32" creationId="{D9892666-82FA-F4DF-1B6F-F52380583A9B}"/>
          </ac:spMkLst>
        </pc:spChg>
        <pc:spChg chg="add mod topLvl">
          <ac:chgData name="Burentugs, Enerelt" userId="b618ff4d-7f38-4e7e-b0f6-57aa57f876f5" providerId="ADAL" clId="{FA2F0ADA-5DBE-0A4D-8CB2-1D0572F18DA7}" dt="2024-04-08T11:35:49.177" v="2472" actId="13822"/>
          <ac:spMkLst>
            <pc:docMk/>
            <pc:sldMk cId="252412788" sldId="307"/>
            <ac:spMk id="33" creationId="{2614AA78-4F62-85E8-92A1-A9652B5FF138}"/>
          </ac:spMkLst>
        </pc:spChg>
        <pc:spChg chg="add mod topLvl">
          <ac:chgData name="Burentugs, Enerelt" userId="b618ff4d-7f38-4e7e-b0f6-57aa57f876f5" providerId="ADAL" clId="{FA2F0ADA-5DBE-0A4D-8CB2-1D0572F18DA7}" dt="2024-04-08T11:35:49.177" v="2472" actId="13822"/>
          <ac:spMkLst>
            <pc:docMk/>
            <pc:sldMk cId="252412788" sldId="307"/>
            <ac:spMk id="34" creationId="{9623AA0D-88F0-0EBD-E1B3-FD7C86EDCFE2}"/>
          </ac:spMkLst>
        </pc:spChg>
        <pc:spChg chg="add mod topLvl">
          <ac:chgData name="Burentugs, Enerelt" userId="b618ff4d-7f38-4e7e-b0f6-57aa57f876f5" providerId="ADAL" clId="{FA2F0ADA-5DBE-0A4D-8CB2-1D0572F18DA7}" dt="2024-04-08T11:35:49.177" v="2472" actId="13822"/>
          <ac:spMkLst>
            <pc:docMk/>
            <pc:sldMk cId="252412788" sldId="307"/>
            <ac:spMk id="35" creationId="{D6756BDB-87C2-B0F2-8CF0-872C86345561}"/>
          </ac:spMkLst>
        </pc:spChg>
        <pc:spChg chg="add del mod">
          <ac:chgData name="Burentugs, Enerelt" userId="b618ff4d-7f38-4e7e-b0f6-57aa57f876f5" providerId="ADAL" clId="{FA2F0ADA-5DBE-0A4D-8CB2-1D0572F18DA7}" dt="2024-04-08T11:25:35.832" v="2251"/>
          <ac:spMkLst>
            <pc:docMk/>
            <pc:sldMk cId="252412788" sldId="307"/>
            <ac:spMk id="63" creationId="{EE10AC28-0E57-5D60-E890-DB33301DEC02}"/>
          </ac:spMkLst>
        </pc:spChg>
        <pc:spChg chg="add mod">
          <ac:chgData name="Burentugs, Enerelt" userId="b618ff4d-7f38-4e7e-b0f6-57aa57f876f5" providerId="ADAL" clId="{FA2F0ADA-5DBE-0A4D-8CB2-1D0572F18DA7}" dt="2024-04-08T11:48:41.003" v="2621" actId="20577"/>
          <ac:spMkLst>
            <pc:docMk/>
            <pc:sldMk cId="252412788" sldId="307"/>
            <ac:spMk id="67" creationId="{174CEF65-1099-E332-918A-D4DEAE792A5E}"/>
          </ac:spMkLst>
        </pc:spChg>
        <pc:spChg chg="add mod">
          <ac:chgData name="Burentugs, Enerelt" userId="b618ff4d-7f38-4e7e-b0f6-57aa57f876f5" providerId="ADAL" clId="{FA2F0ADA-5DBE-0A4D-8CB2-1D0572F18DA7}" dt="2024-04-08T11:37:36.375" v="2505" actId="164"/>
          <ac:spMkLst>
            <pc:docMk/>
            <pc:sldMk cId="252412788" sldId="307"/>
            <ac:spMk id="68" creationId="{C9DEA1A9-3219-674F-7D63-0B3A6EF05D3B}"/>
          </ac:spMkLst>
        </pc:spChg>
        <pc:spChg chg="add mod">
          <ac:chgData name="Burentugs, Enerelt" userId="b618ff4d-7f38-4e7e-b0f6-57aa57f876f5" providerId="ADAL" clId="{FA2F0ADA-5DBE-0A4D-8CB2-1D0572F18DA7}" dt="2024-04-08T11:36:16.726" v="2481" actId="1076"/>
          <ac:spMkLst>
            <pc:docMk/>
            <pc:sldMk cId="252412788" sldId="307"/>
            <ac:spMk id="69" creationId="{DE3C9844-23D2-7241-CEEE-5DC5345A53B7}"/>
          </ac:spMkLst>
        </pc:spChg>
        <pc:spChg chg="add mod">
          <ac:chgData name="Burentugs, Enerelt" userId="b618ff4d-7f38-4e7e-b0f6-57aa57f876f5" providerId="ADAL" clId="{FA2F0ADA-5DBE-0A4D-8CB2-1D0572F18DA7}" dt="2024-04-08T11:36:40.108" v="2488" actId="164"/>
          <ac:spMkLst>
            <pc:docMk/>
            <pc:sldMk cId="252412788" sldId="307"/>
            <ac:spMk id="71" creationId="{21607148-EF7C-3E48-C8D4-9E1B5A464BAE}"/>
          </ac:spMkLst>
        </pc:spChg>
        <pc:spChg chg="add mod">
          <ac:chgData name="Burentugs, Enerelt" userId="b618ff4d-7f38-4e7e-b0f6-57aa57f876f5" providerId="ADAL" clId="{FA2F0ADA-5DBE-0A4D-8CB2-1D0572F18DA7}" dt="2024-04-08T11:47:32.637" v="2553" actId="164"/>
          <ac:spMkLst>
            <pc:docMk/>
            <pc:sldMk cId="252412788" sldId="307"/>
            <ac:spMk id="76" creationId="{840B767E-CBB3-46A2-752D-1D3D6BBF39EC}"/>
          </ac:spMkLst>
        </pc:spChg>
        <pc:grpChg chg="add del mod">
          <ac:chgData name="Burentugs, Enerelt" userId="b618ff4d-7f38-4e7e-b0f6-57aa57f876f5" providerId="ADAL" clId="{FA2F0ADA-5DBE-0A4D-8CB2-1D0572F18DA7}" dt="2024-04-08T10:50:44.808" v="2008" actId="478"/>
          <ac:grpSpMkLst>
            <pc:docMk/>
            <pc:sldMk cId="252412788" sldId="307"/>
            <ac:grpSpMk id="8" creationId="{4E6674B0-3D94-73FD-A237-D7B9322E68BD}"/>
          </ac:grpSpMkLst>
        </pc:grpChg>
        <pc:grpChg chg="add mod topLvl">
          <ac:chgData name="Burentugs, Enerelt" userId="b618ff4d-7f38-4e7e-b0f6-57aa57f876f5" providerId="ADAL" clId="{FA2F0ADA-5DBE-0A4D-8CB2-1D0572F18DA7}" dt="2024-04-08T11:24:34.527" v="2233" actId="164"/>
          <ac:grpSpMkLst>
            <pc:docMk/>
            <pc:sldMk cId="252412788" sldId="307"/>
            <ac:grpSpMk id="11" creationId="{6A325F50-F0E7-4245-913C-FDFFD7408562}"/>
          </ac:grpSpMkLst>
        </pc:grpChg>
        <pc:grpChg chg="add del mod">
          <ac:chgData name="Burentugs, Enerelt" userId="b618ff4d-7f38-4e7e-b0f6-57aa57f876f5" providerId="ADAL" clId="{FA2F0ADA-5DBE-0A4D-8CB2-1D0572F18DA7}" dt="2024-04-08T11:24:21.839" v="2230" actId="478"/>
          <ac:grpSpMkLst>
            <pc:docMk/>
            <pc:sldMk cId="252412788" sldId="307"/>
            <ac:grpSpMk id="15" creationId="{585569E2-CF46-CB89-1B75-44E0F7082976}"/>
          </ac:grpSpMkLst>
        </pc:grpChg>
        <pc:grpChg chg="add del mod">
          <ac:chgData name="Burentugs, Enerelt" userId="b618ff4d-7f38-4e7e-b0f6-57aa57f876f5" providerId="ADAL" clId="{FA2F0ADA-5DBE-0A4D-8CB2-1D0572F18DA7}" dt="2024-04-08T11:04:38.473" v="2088" actId="165"/>
          <ac:grpSpMkLst>
            <pc:docMk/>
            <pc:sldMk cId="252412788" sldId="307"/>
            <ac:grpSpMk id="36" creationId="{AEBB7061-A010-2651-6F85-F7FAAA94F611}"/>
          </ac:grpSpMkLst>
        </pc:grpChg>
        <pc:grpChg chg="add mod">
          <ac:chgData name="Burentugs, Enerelt" userId="b618ff4d-7f38-4e7e-b0f6-57aa57f876f5" providerId="ADAL" clId="{FA2F0ADA-5DBE-0A4D-8CB2-1D0572F18DA7}" dt="2024-04-08T11:36:07.521" v="2478" actId="164"/>
          <ac:grpSpMkLst>
            <pc:docMk/>
            <pc:sldMk cId="252412788" sldId="307"/>
            <ac:grpSpMk id="57" creationId="{59E0DA85-723C-8DFB-B237-3AE3789FC781}"/>
          </ac:grpSpMkLst>
        </pc:grpChg>
        <pc:grpChg chg="add mod">
          <ac:chgData name="Burentugs, Enerelt" userId="b618ff4d-7f38-4e7e-b0f6-57aa57f876f5" providerId="ADAL" clId="{FA2F0ADA-5DBE-0A4D-8CB2-1D0572F18DA7}" dt="2024-04-08T11:28:05.890" v="2282" actId="164"/>
          <ac:grpSpMkLst>
            <pc:docMk/>
            <pc:sldMk cId="252412788" sldId="307"/>
            <ac:grpSpMk id="62" creationId="{602698CA-24EA-4678-EB28-FDFE3068E8DA}"/>
          </ac:grpSpMkLst>
        </pc:grpChg>
        <pc:grpChg chg="add mod">
          <ac:chgData name="Burentugs, Enerelt" userId="b618ff4d-7f38-4e7e-b0f6-57aa57f876f5" providerId="ADAL" clId="{FA2F0ADA-5DBE-0A4D-8CB2-1D0572F18DA7}" dt="2024-04-08T11:36:40.108" v="2488" actId="164"/>
          <ac:grpSpMkLst>
            <pc:docMk/>
            <pc:sldMk cId="252412788" sldId="307"/>
            <ac:grpSpMk id="66" creationId="{FAD21E55-D991-F643-0777-42B51919DC1D}"/>
          </ac:grpSpMkLst>
        </pc:grpChg>
        <pc:grpChg chg="add mod">
          <ac:chgData name="Burentugs, Enerelt" userId="b618ff4d-7f38-4e7e-b0f6-57aa57f876f5" providerId="ADAL" clId="{FA2F0ADA-5DBE-0A4D-8CB2-1D0572F18DA7}" dt="2024-04-08T11:37:05.585" v="2495" actId="1076"/>
          <ac:grpSpMkLst>
            <pc:docMk/>
            <pc:sldMk cId="252412788" sldId="307"/>
            <ac:grpSpMk id="70" creationId="{F853EA00-62D1-BCFC-6C9A-5E16E1F045CF}"/>
          </ac:grpSpMkLst>
        </pc:grpChg>
        <pc:grpChg chg="add mod">
          <ac:chgData name="Burentugs, Enerelt" userId="b618ff4d-7f38-4e7e-b0f6-57aa57f876f5" providerId="ADAL" clId="{FA2F0ADA-5DBE-0A4D-8CB2-1D0572F18DA7}" dt="2024-04-08T11:36:57.433" v="2492" actId="1035"/>
          <ac:grpSpMkLst>
            <pc:docMk/>
            <pc:sldMk cId="252412788" sldId="307"/>
            <ac:grpSpMk id="72" creationId="{BABC76CE-9A66-3E26-D8C5-0A48266E7651}"/>
          </ac:grpSpMkLst>
        </pc:grpChg>
        <pc:grpChg chg="add mod">
          <ac:chgData name="Burentugs, Enerelt" userId="b618ff4d-7f38-4e7e-b0f6-57aa57f876f5" providerId="ADAL" clId="{FA2F0ADA-5DBE-0A4D-8CB2-1D0572F18DA7}" dt="2024-04-08T11:49:26.799" v="2625" actId="164"/>
          <ac:grpSpMkLst>
            <pc:docMk/>
            <pc:sldMk cId="252412788" sldId="307"/>
            <ac:grpSpMk id="73" creationId="{BA77078A-0703-2B27-2EC3-B40552E5C674}"/>
          </ac:grpSpMkLst>
        </pc:grpChg>
        <pc:grpChg chg="add mod">
          <ac:chgData name="Burentugs, Enerelt" userId="b618ff4d-7f38-4e7e-b0f6-57aa57f876f5" providerId="ADAL" clId="{FA2F0ADA-5DBE-0A4D-8CB2-1D0572F18DA7}" dt="2024-04-08T11:49:26.799" v="2625" actId="164"/>
          <ac:grpSpMkLst>
            <pc:docMk/>
            <pc:sldMk cId="252412788" sldId="307"/>
            <ac:grpSpMk id="77" creationId="{8FA337F6-71B4-ED4F-195C-DF6561F030D5}"/>
          </ac:grpSpMkLst>
        </pc:grpChg>
        <pc:grpChg chg="add mod">
          <ac:chgData name="Burentugs, Enerelt" userId="b618ff4d-7f38-4e7e-b0f6-57aa57f876f5" providerId="ADAL" clId="{FA2F0ADA-5DBE-0A4D-8CB2-1D0572F18DA7}" dt="2024-04-08T11:49:26.799" v="2625" actId="164"/>
          <ac:grpSpMkLst>
            <pc:docMk/>
            <pc:sldMk cId="252412788" sldId="307"/>
            <ac:grpSpMk id="78" creationId="{5BEB89E1-C197-1655-6A9B-AAD26890E270}"/>
          </ac:grpSpMkLst>
        </pc:grpChg>
        <pc:picChg chg="add del mod">
          <ac:chgData name="Burentugs, Enerelt" userId="b618ff4d-7f38-4e7e-b0f6-57aa57f876f5" providerId="ADAL" clId="{FA2F0ADA-5DBE-0A4D-8CB2-1D0572F18DA7}" dt="2024-04-08T11:23:47.526" v="2219" actId="478"/>
          <ac:picMkLst>
            <pc:docMk/>
            <pc:sldMk cId="252412788" sldId="307"/>
            <ac:picMk id="5" creationId="{14B0551C-F6A5-BA4A-EAD7-6EB8F6595465}"/>
          </ac:picMkLst>
        </pc:picChg>
        <pc:picChg chg="add del mod modCrop">
          <ac:chgData name="Burentugs, Enerelt" userId="b618ff4d-7f38-4e7e-b0f6-57aa57f876f5" providerId="ADAL" clId="{FA2F0ADA-5DBE-0A4D-8CB2-1D0572F18DA7}" dt="2024-04-08T10:50:44.808" v="2008" actId="478"/>
          <ac:picMkLst>
            <pc:docMk/>
            <pc:sldMk cId="252412788" sldId="307"/>
            <ac:picMk id="7" creationId="{57009D52-8A7F-60A6-3E70-87E1FF7E965A}"/>
          </ac:picMkLst>
        </pc:picChg>
        <pc:picChg chg="add del mod topLvl modCrop">
          <ac:chgData name="Burentugs, Enerelt" userId="b618ff4d-7f38-4e7e-b0f6-57aa57f876f5" providerId="ADAL" clId="{FA2F0ADA-5DBE-0A4D-8CB2-1D0572F18DA7}" dt="2024-04-08T11:24:21.839" v="2230" actId="478"/>
          <ac:picMkLst>
            <pc:docMk/>
            <pc:sldMk cId="252412788" sldId="307"/>
            <ac:picMk id="14" creationId="{D7649464-CE40-31EC-7971-FDC08A0E9985}"/>
          </ac:picMkLst>
        </pc:picChg>
        <pc:picChg chg="add del mod">
          <ac:chgData name="Burentugs, Enerelt" userId="b618ff4d-7f38-4e7e-b0f6-57aa57f876f5" providerId="ADAL" clId="{FA2F0ADA-5DBE-0A4D-8CB2-1D0572F18DA7}" dt="2024-04-08T10:53:07.208" v="2037"/>
          <ac:picMkLst>
            <pc:docMk/>
            <pc:sldMk cId="252412788" sldId="307"/>
            <ac:picMk id="17" creationId="{E8468428-F32B-F064-7417-E31753E244D2}"/>
          </ac:picMkLst>
        </pc:picChg>
        <pc:picChg chg="add del mod">
          <ac:chgData name="Burentugs, Enerelt" userId="b618ff4d-7f38-4e7e-b0f6-57aa57f876f5" providerId="ADAL" clId="{FA2F0ADA-5DBE-0A4D-8CB2-1D0572F18DA7}" dt="2024-04-08T10:53:07.208" v="2037"/>
          <ac:picMkLst>
            <pc:docMk/>
            <pc:sldMk cId="252412788" sldId="307"/>
            <ac:picMk id="19" creationId="{54D3A819-C292-9B38-2622-781080FED280}"/>
          </ac:picMkLst>
        </pc:picChg>
        <pc:picChg chg="add del mod">
          <ac:chgData name="Burentugs, Enerelt" userId="b618ff4d-7f38-4e7e-b0f6-57aa57f876f5" providerId="ADAL" clId="{FA2F0ADA-5DBE-0A4D-8CB2-1D0572F18DA7}" dt="2024-04-08T10:53:07.208" v="2037"/>
          <ac:picMkLst>
            <pc:docMk/>
            <pc:sldMk cId="252412788" sldId="307"/>
            <ac:picMk id="21" creationId="{B55ECAF2-5010-4FDA-419F-DA730786676C}"/>
          </ac:picMkLst>
        </pc:picChg>
        <pc:picChg chg="add del mod">
          <ac:chgData name="Burentugs, Enerelt" userId="b618ff4d-7f38-4e7e-b0f6-57aa57f876f5" providerId="ADAL" clId="{FA2F0ADA-5DBE-0A4D-8CB2-1D0572F18DA7}" dt="2024-04-08T10:53:07.208" v="2037"/>
          <ac:picMkLst>
            <pc:docMk/>
            <pc:sldMk cId="252412788" sldId="307"/>
            <ac:picMk id="23" creationId="{127C4B44-C2D2-BBA3-FDAC-421A06F476EB}"/>
          </ac:picMkLst>
        </pc:picChg>
        <pc:picChg chg="add del mod topLvl">
          <ac:chgData name="Burentugs, Enerelt" userId="b618ff4d-7f38-4e7e-b0f6-57aa57f876f5" providerId="ADAL" clId="{FA2F0ADA-5DBE-0A4D-8CB2-1D0572F18DA7}" dt="2024-04-08T11:04:50.949" v="2091" actId="478"/>
          <ac:picMkLst>
            <pc:docMk/>
            <pc:sldMk cId="252412788" sldId="307"/>
            <ac:picMk id="25" creationId="{28CD1385-ED13-B0B0-A967-489FE7C86BC0}"/>
          </ac:picMkLst>
        </pc:picChg>
        <pc:picChg chg="add del mod topLvl">
          <ac:chgData name="Burentugs, Enerelt" userId="b618ff4d-7f38-4e7e-b0f6-57aa57f876f5" providerId="ADAL" clId="{FA2F0ADA-5DBE-0A4D-8CB2-1D0572F18DA7}" dt="2024-04-08T11:05:25.162" v="2098" actId="478"/>
          <ac:picMkLst>
            <pc:docMk/>
            <pc:sldMk cId="252412788" sldId="307"/>
            <ac:picMk id="27" creationId="{54073103-C7B7-7C4B-F605-ED4AD93E9111}"/>
          </ac:picMkLst>
        </pc:picChg>
        <pc:picChg chg="add del mod topLvl">
          <ac:chgData name="Burentugs, Enerelt" userId="b618ff4d-7f38-4e7e-b0f6-57aa57f876f5" providerId="ADAL" clId="{FA2F0ADA-5DBE-0A4D-8CB2-1D0572F18DA7}" dt="2024-04-08T11:05:47.535" v="2105" actId="478"/>
          <ac:picMkLst>
            <pc:docMk/>
            <pc:sldMk cId="252412788" sldId="307"/>
            <ac:picMk id="29" creationId="{FEC4874E-8F79-C49D-6036-D4DB6E8FCF1F}"/>
          </ac:picMkLst>
        </pc:picChg>
        <pc:picChg chg="add del mod topLvl">
          <ac:chgData name="Burentugs, Enerelt" userId="b618ff4d-7f38-4e7e-b0f6-57aa57f876f5" providerId="ADAL" clId="{FA2F0ADA-5DBE-0A4D-8CB2-1D0572F18DA7}" dt="2024-04-08T11:06:27.180" v="2119" actId="478"/>
          <ac:picMkLst>
            <pc:docMk/>
            <pc:sldMk cId="252412788" sldId="307"/>
            <ac:picMk id="31" creationId="{D83390B6-5030-3C33-CFF6-922ACC64BCC0}"/>
          </ac:picMkLst>
        </pc:picChg>
        <pc:picChg chg="add del mod">
          <ac:chgData name="Burentugs, Enerelt" userId="b618ff4d-7f38-4e7e-b0f6-57aa57f876f5" providerId="ADAL" clId="{FA2F0ADA-5DBE-0A4D-8CB2-1D0572F18DA7}" dt="2024-04-08T11:13:02.607" v="2151" actId="478"/>
          <ac:picMkLst>
            <pc:docMk/>
            <pc:sldMk cId="252412788" sldId="307"/>
            <ac:picMk id="38" creationId="{0B22B151-9859-2AB0-A3CD-41E6CDA5C150}"/>
          </ac:picMkLst>
        </pc:picChg>
        <pc:picChg chg="add del mod">
          <ac:chgData name="Burentugs, Enerelt" userId="b618ff4d-7f38-4e7e-b0f6-57aa57f876f5" providerId="ADAL" clId="{FA2F0ADA-5DBE-0A4D-8CB2-1D0572F18DA7}" dt="2024-04-08T11:13:42.534" v="2160" actId="478"/>
          <ac:picMkLst>
            <pc:docMk/>
            <pc:sldMk cId="252412788" sldId="307"/>
            <ac:picMk id="40" creationId="{CDC0B07D-2783-1118-82B8-88F23B390BD5}"/>
          </ac:picMkLst>
        </pc:picChg>
        <pc:picChg chg="add del mod">
          <ac:chgData name="Burentugs, Enerelt" userId="b618ff4d-7f38-4e7e-b0f6-57aa57f876f5" providerId="ADAL" clId="{FA2F0ADA-5DBE-0A4D-8CB2-1D0572F18DA7}" dt="2024-04-08T11:14:23.836" v="2167" actId="478"/>
          <ac:picMkLst>
            <pc:docMk/>
            <pc:sldMk cId="252412788" sldId="307"/>
            <ac:picMk id="42" creationId="{7DC3F7CA-DD79-185E-A499-1C6DD62FA4CD}"/>
          </ac:picMkLst>
        </pc:picChg>
        <pc:picChg chg="add del mod">
          <ac:chgData name="Burentugs, Enerelt" userId="b618ff4d-7f38-4e7e-b0f6-57aa57f876f5" providerId="ADAL" clId="{FA2F0ADA-5DBE-0A4D-8CB2-1D0572F18DA7}" dt="2024-04-08T11:15:04.310" v="2181" actId="478"/>
          <ac:picMkLst>
            <pc:docMk/>
            <pc:sldMk cId="252412788" sldId="307"/>
            <ac:picMk id="44" creationId="{8F07CCDA-E356-BE96-04C0-A1141B8E3272}"/>
          </ac:picMkLst>
        </pc:picChg>
        <pc:picChg chg="add del mod modCrop">
          <ac:chgData name="Burentugs, Enerelt" userId="b618ff4d-7f38-4e7e-b0f6-57aa57f876f5" providerId="ADAL" clId="{FA2F0ADA-5DBE-0A4D-8CB2-1D0572F18DA7}" dt="2024-04-08T11:15:41.444" v="2190" actId="478"/>
          <ac:picMkLst>
            <pc:docMk/>
            <pc:sldMk cId="252412788" sldId="307"/>
            <ac:picMk id="46" creationId="{2F5E18BE-81A6-4BC3-4814-A6763614A79D}"/>
          </ac:picMkLst>
        </pc:picChg>
        <pc:picChg chg="add mod modCrop">
          <ac:chgData name="Burentugs, Enerelt" userId="b618ff4d-7f38-4e7e-b0f6-57aa57f876f5" providerId="ADAL" clId="{FA2F0ADA-5DBE-0A4D-8CB2-1D0572F18DA7}" dt="2024-04-08T11:35:49.177" v="2472" actId="13822"/>
          <ac:picMkLst>
            <pc:docMk/>
            <pc:sldMk cId="252412788" sldId="307"/>
            <ac:picMk id="48" creationId="{A0C6C6D9-EBDE-2A28-9717-C1AC8C5285CF}"/>
          </ac:picMkLst>
        </pc:picChg>
        <pc:picChg chg="add mod modCrop">
          <ac:chgData name="Burentugs, Enerelt" userId="b618ff4d-7f38-4e7e-b0f6-57aa57f876f5" providerId="ADAL" clId="{FA2F0ADA-5DBE-0A4D-8CB2-1D0572F18DA7}" dt="2024-04-08T11:35:49.177" v="2472" actId="13822"/>
          <ac:picMkLst>
            <pc:docMk/>
            <pc:sldMk cId="252412788" sldId="307"/>
            <ac:picMk id="50" creationId="{87495D87-D517-3BD8-AD0F-DEDDDCDF0757}"/>
          </ac:picMkLst>
        </pc:picChg>
        <pc:picChg chg="add mod modCrop">
          <ac:chgData name="Burentugs, Enerelt" userId="b618ff4d-7f38-4e7e-b0f6-57aa57f876f5" providerId="ADAL" clId="{FA2F0ADA-5DBE-0A4D-8CB2-1D0572F18DA7}" dt="2024-04-08T11:35:49.177" v="2472" actId="13822"/>
          <ac:picMkLst>
            <pc:docMk/>
            <pc:sldMk cId="252412788" sldId="307"/>
            <ac:picMk id="52" creationId="{547A0809-B2AE-0860-5774-8B226AD41D6C}"/>
          </ac:picMkLst>
        </pc:picChg>
        <pc:picChg chg="add mod modCrop">
          <ac:chgData name="Burentugs, Enerelt" userId="b618ff4d-7f38-4e7e-b0f6-57aa57f876f5" providerId="ADAL" clId="{FA2F0ADA-5DBE-0A4D-8CB2-1D0572F18DA7}" dt="2024-04-08T11:35:49.177" v="2472" actId="13822"/>
          <ac:picMkLst>
            <pc:docMk/>
            <pc:sldMk cId="252412788" sldId="307"/>
            <ac:picMk id="54" creationId="{67507A60-0990-9B8B-492A-B918D2FD9F49}"/>
          </ac:picMkLst>
        </pc:picChg>
        <pc:picChg chg="add mod modCrop">
          <ac:chgData name="Burentugs, Enerelt" userId="b618ff4d-7f38-4e7e-b0f6-57aa57f876f5" providerId="ADAL" clId="{FA2F0ADA-5DBE-0A4D-8CB2-1D0572F18DA7}" dt="2024-04-08T11:35:49.177" v="2472" actId="13822"/>
          <ac:picMkLst>
            <pc:docMk/>
            <pc:sldMk cId="252412788" sldId="307"/>
            <ac:picMk id="56" creationId="{E8755091-B126-DBF7-655D-138030A6C801}"/>
          </ac:picMkLst>
        </pc:picChg>
        <pc:picChg chg="add mod modCrop">
          <ac:chgData name="Burentugs, Enerelt" userId="b618ff4d-7f38-4e7e-b0f6-57aa57f876f5" providerId="ADAL" clId="{FA2F0ADA-5DBE-0A4D-8CB2-1D0572F18DA7}" dt="2024-04-08T11:25:09.597" v="2243" actId="1076"/>
          <ac:picMkLst>
            <pc:docMk/>
            <pc:sldMk cId="252412788" sldId="307"/>
            <ac:picMk id="59" creationId="{AFE6DD98-327D-D2A2-0E90-E68C533B1939}"/>
          </ac:picMkLst>
        </pc:picChg>
        <pc:picChg chg="add mod modCrop">
          <ac:chgData name="Burentugs, Enerelt" userId="b618ff4d-7f38-4e7e-b0f6-57aa57f876f5" providerId="ADAL" clId="{FA2F0ADA-5DBE-0A4D-8CB2-1D0572F18DA7}" dt="2024-04-08T11:24:55.249" v="2239" actId="167"/>
          <ac:picMkLst>
            <pc:docMk/>
            <pc:sldMk cId="252412788" sldId="307"/>
            <ac:picMk id="61" creationId="{72BB21C5-2FF7-970E-410C-5B43DBC0330D}"/>
          </ac:picMkLst>
        </pc:picChg>
        <pc:picChg chg="add mod modCrop">
          <ac:chgData name="Burentugs, Enerelt" userId="b618ff4d-7f38-4e7e-b0f6-57aa57f876f5" providerId="ADAL" clId="{FA2F0ADA-5DBE-0A4D-8CB2-1D0572F18DA7}" dt="2024-04-08T11:28:05.890" v="2282" actId="164"/>
          <ac:picMkLst>
            <pc:docMk/>
            <pc:sldMk cId="252412788" sldId="307"/>
            <ac:picMk id="64" creationId="{8AE546F2-1D54-E210-1610-E707CAC07271}"/>
          </ac:picMkLst>
        </pc:picChg>
        <pc:picChg chg="add mod modCrop">
          <ac:chgData name="Burentugs, Enerelt" userId="b618ff4d-7f38-4e7e-b0f6-57aa57f876f5" providerId="ADAL" clId="{FA2F0ADA-5DBE-0A4D-8CB2-1D0572F18DA7}" dt="2024-04-08T11:28:05.890" v="2282" actId="164"/>
          <ac:picMkLst>
            <pc:docMk/>
            <pc:sldMk cId="252412788" sldId="307"/>
            <ac:picMk id="65" creationId="{BF5C4838-B1DF-9ED2-A085-E5FCF69C2F18}"/>
          </ac:picMkLst>
        </pc:picChg>
        <pc:picChg chg="add mod modCrop">
          <ac:chgData name="Burentugs, Enerelt" userId="b618ff4d-7f38-4e7e-b0f6-57aa57f876f5" providerId="ADAL" clId="{FA2F0ADA-5DBE-0A4D-8CB2-1D0572F18DA7}" dt="2024-04-08T11:47:40.932" v="2555" actId="732"/>
          <ac:picMkLst>
            <pc:docMk/>
            <pc:sldMk cId="252412788" sldId="307"/>
            <ac:picMk id="75" creationId="{75263649-4855-F264-B542-A6EDC85814AE}"/>
          </ac:picMkLst>
        </pc:picChg>
      </pc:sldChg>
      <pc:sldChg chg="addSp delSp modSp new mod modAnim">
        <pc:chgData name="Burentugs, Enerelt" userId="b618ff4d-7f38-4e7e-b0f6-57aa57f876f5" providerId="ADAL" clId="{FA2F0ADA-5DBE-0A4D-8CB2-1D0572F18DA7}" dt="2024-04-08T13:00:27.807" v="3299" actId="1076"/>
        <pc:sldMkLst>
          <pc:docMk/>
          <pc:sldMk cId="3717080665" sldId="308"/>
        </pc:sldMkLst>
        <pc:spChg chg="mod">
          <ac:chgData name="Burentugs, Enerelt" userId="b618ff4d-7f38-4e7e-b0f6-57aa57f876f5" providerId="ADAL" clId="{FA2F0ADA-5DBE-0A4D-8CB2-1D0572F18DA7}" dt="2024-04-08T12:11:39.293" v="2771" actId="207"/>
          <ac:spMkLst>
            <pc:docMk/>
            <pc:sldMk cId="3717080665" sldId="308"/>
            <ac:spMk id="2" creationId="{DFB3FC25-F266-CA27-9730-D404E17CA565}"/>
          </ac:spMkLst>
        </pc:spChg>
        <pc:spChg chg="add mod">
          <ac:chgData name="Burentugs, Enerelt" userId="b618ff4d-7f38-4e7e-b0f6-57aa57f876f5" providerId="ADAL" clId="{FA2F0ADA-5DBE-0A4D-8CB2-1D0572F18DA7}" dt="2024-04-08T13:00:27.807" v="3299" actId="1076"/>
          <ac:spMkLst>
            <pc:docMk/>
            <pc:sldMk cId="3717080665" sldId="308"/>
            <ac:spMk id="5" creationId="{3817EF72-146B-107F-DD41-4CAA4F84A2FC}"/>
          </ac:spMkLst>
        </pc:spChg>
        <pc:spChg chg="add mod">
          <ac:chgData name="Burentugs, Enerelt" userId="b618ff4d-7f38-4e7e-b0f6-57aa57f876f5" providerId="ADAL" clId="{FA2F0ADA-5DBE-0A4D-8CB2-1D0572F18DA7}" dt="2024-04-08T12:22:46.342" v="2917" actId="164"/>
          <ac:spMkLst>
            <pc:docMk/>
            <pc:sldMk cId="3717080665" sldId="308"/>
            <ac:spMk id="6" creationId="{67D03648-E8D7-1919-6038-766EEC509703}"/>
          </ac:spMkLst>
        </pc:spChg>
        <pc:spChg chg="add mod">
          <ac:chgData name="Burentugs, Enerelt" userId="b618ff4d-7f38-4e7e-b0f6-57aa57f876f5" providerId="ADAL" clId="{FA2F0ADA-5DBE-0A4D-8CB2-1D0572F18DA7}" dt="2024-04-08T12:22:46.342" v="2917" actId="164"/>
          <ac:spMkLst>
            <pc:docMk/>
            <pc:sldMk cId="3717080665" sldId="308"/>
            <ac:spMk id="7" creationId="{1DEDCEE8-BE93-0103-8F77-1450ABACF59E}"/>
          </ac:spMkLst>
        </pc:spChg>
        <pc:spChg chg="add mod">
          <ac:chgData name="Burentugs, Enerelt" userId="b618ff4d-7f38-4e7e-b0f6-57aa57f876f5" providerId="ADAL" clId="{FA2F0ADA-5DBE-0A4D-8CB2-1D0572F18DA7}" dt="2024-04-08T12:22:46.342" v="2917" actId="164"/>
          <ac:spMkLst>
            <pc:docMk/>
            <pc:sldMk cId="3717080665" sldId="308"/>
            <ac:spMk id="8" creationId="{08F47F55-8ECB-863D-7453-FF60183510C0}"/>
          </ac:spMkLst>
        </pc:spChg>
        <pc:spChg chg="add mod">
          <ac:chgData name="Burentugs, Enerelt" userId="b618ff4d-7f38-4e7e-b0f6-57aa57f876f5" providerId="ADAL" clId="{FA2F0ADA-5DBE-0A4D-8CB2-1D0572F18DA7}" dt="2024-04-08T12:22:46.342" v="2917" actId="164"/>
          <ac:spMkLst>
            <pc:docMk/>
            <pc:sldMk cId="3717080665" sldId="308"/>
            <ac:spMk id="9" creationId="{1BB47720-6392-040D-8E00-3C2B440BEE0F}"/>
          </ac:spMkLst>
        </pc:spChg>
        <pc:spChg chg="add mod">
          <ac:chgData name="Burentugs, Enerelt" userId="b618ff4d-7f38-4e7e-b0f6-57aa57f876f5" providerId="ADAL" clId="{FA2F0ADA-5DBE-0A4D-8CB2-1D0572F18DA7}" dt="2024-04-08T12:22:20.097" v="2909" actId="164"/>
          <ac:spMkLst>
            <pc:docMk/>
            <pc:sldMk cId="3717080665" sldId="308"/>
            <ac:spMk id="12" creationId="{A0833580-2F98-AF0A-CA05-713EB69BE8A0}"/>
          </ac:spMkLst>
        </pc:spChg>
        <pc:spChg chg="add mod">
          <ac:chgData name="Burentugs, Enerelt" userId="b618ff4d-7f38-4e7e-b0f6-57aa57f876f5" providerId="ADAL" clId="{FA2F0ADA-5DBE-0A4D-8CB2-1D0572F18DA7}" dt="2024-04-08T12:22:16.929" v="2908" actId="164"/>
          <ac:spMkLst>
            <pc:docMk/>
            <pc:sldMk cId="3717080665" sldId="308"/>
            <ac:spMk id="14" creationId="{219F2C6D-8FFF-7360-4A57-3C1A58C5B570}"/>
          </ac:spMkLst>
        </pc:spChg>
        <pc:spChg chg="add mod">
          <ac:chgData name="Burentugs, Enerelt" userId="b618ff4d-7f38-4e7e-b0f6-57aa57f876f5" providerId="ADAL" clId="{FA2F0ADA-5DBE-0A4D-8CB2-1D0572F18DA7}" dt="2024-04-08T12:23:34.453" v="2951" actId="20577"/>
          <ac:spMkLst>
            <pc:docMk/>
            <pc:sldMk cId="3717080665" sldId="308"/>
            <ac:spMk id="15" creationId="{BB62C90E-E7DF-7DAC-AB5E-5FA7C9E064A2}"/>
          </ac:spMkLst>
        </pc:spChg>
        <pc:spChg chg="add mod">
          <ac:chgData name="Burentugs, Enerelt" userId="b618ff4d-7f38-4e7e-b0f6-57aa57f876f5" providerId="ADAL" clId="{FA2F0ADA-5DBE-0A4D-8CB2-1D0572F18DA7}" dt="2024-04-08T12:25:59.961" v="3070" actId="20577"/>
          <ac:spMkLst>
            <pc:docMk/>
            <pc:sldMk cId="3717080665" sldId="308"/>
            <ac:spMk id="20" creationId="{13CE6369-8358-A514-DD7F-171199B55E3A}"/>
          </ac:spMkLst>
        </pc:spChg>
        <pc:spChg chg="add mod">
          <ac:chgData name="Burentugs, Enerelt" userId="b618ff4d-7f38-4e7e-b0f6-57aa57f876f5" providerId="ADAL" clId="{FA2F0ADA-5DBE-0A4D-8CB2-1D0572F18DA7}" dt="2024-04-08T12:24:51.613" v="2970" actId="164"/>
          <ac:spMkLst>
            <pc:docMk/>
            <pc:sldMk cId="3717080665" sldId="308"/>
            <ac:spMk id="21" creationId="{738DDBF7-AC44-65B7-089A-A1E0D1009840}"/>
          </ac:spMkLst>
        </pc:spChg>
        <pc:spChg chg="add mod">
          <ac:chgData name="Burentugs, Enerelt" userId="b618ff4d-7f38-4e7e-b0f6-57aa57f876f5" providerId="ADAL" clId="{FA2F0ADA-5DBE-0A4D-8CB2-1D0572F18DA7}" dt="2024-04-08T12:26:42.378" v="3130" actId="20577"/>
          <ac:spMkLst>
            <pc:docMk/>
            <pc:sldMk cId="3717080665" sldId="308"/>
            <ac:spMk id="23" creationId="{A3D63DFA-63B4-A4E1-BC06-48A7CB179A0C}"/>
          </ac:spMkLst>
        </pc:spChg>
        <pc:grpChg chg="add mod">
          <ac:chgData name="Burentugs, Enerelt" userId="b618ff4d-7f38-4e7e-b0f6-57aa57f876f5" providerId="ADAL" clId="{FA2F0ADA-5DBE-0A4D-8CB2-1D0572F18DA7}" dt="2024-04-08T12:22:54.462" v="2921" actId="1076"/>
          <ac:grpSpMkLst>
            <pc:docMk/>
            <pc:sldMk cId="3717080665" sldId="308"/>
            <ac:grpSpMk id="17" creationId="{88A89037-F2BB-DBF9-558E-0678497F2D7D}"/>
          </ac:grpSpMkLst>
        </pc:grpChg>
        <pc:grpChg chg="add mod">
          <ac:chgData name="Burentugs, Enerelt" userId="b618ff4d-7f38-4e7e-b0f6-57aa57f876f5" providerId="ADAL" clId="{FA2F0ADA-5DBE-0A4D-8CB2-1D0572F18DA7}" dt="2024-04-08T12:22:21.530" v="2910" actId="1076"/>
          <ac:grpSpMkLst>
            <pc:docMk/>
            <pc:sldMk cId="3717080665" sldId="308"/>
            <ac:grpSpMk id="18" creationId="{5B114278-6BC1-2C1F-DFA5-008FB59F89BF}"/>
          </ac:grpSpMkLst>
        </pc:grpChg>
        <pc:grpChg chg="add mod">
          <ac:chgData name="Burentugs, Enerelt" userId="b618ff4d-7f38-4e7e-b0f6-57aa57f876f5" providerId="ADAL" clId="{FA2F0ADA-5DBE-0A4D-8CB2-1D0572F18DA7}" dt="2024-04-08T12:24:51.613" v="2970" actId="164"/>
          <ac:grpSpMkLst>
            <pc:docMk/>
            <pc:sldMk cId="3717080665" sldId="308"/>
            <ac:grpSpMk id="19" creationId="{2ED34E46-2D45-8A33-13AD-A34DB12FEEC3}"/>
          </ac:grpSpMkLst>
        </pc:grpChg>
        <pc:grpChg chg="add mod">
          <ac:chgData name="Burentugs, Enerelt" userId="b618ff4d-7f38-4e7e-b0f6-57aa57f876f5" providerId="ADAL" clId="{FA2F0ADA-5DBE-0A4D-8CB2-1D0572F18DA7}" dt="2024-04-08T12:26:04.938" v="3071" actId="1076"/>
          <ac:grpSpMkLst>
            <pc:docMk/>
            <pc:sldMk cId="3717080665" sldId="308"/>
            <ac:grpSpMk id="22" creationId="{CC0AA3DB-84C3-AAC4-9A3B-158A94BABB97}"/>
          </ac:grpSpMkLst>
        </pc:grpChg>
        <pc:graphicFrameChg chg="add del mod">
          <ac:chgData name="Burentugs, Enerelt" userId="b618ff4d-7f38-4e7e-b0f6-57aa57f876f5" providerId="ADAL" clId="{FA2F0ADA-5DBE-0A4D-8CB2-1D0572F18DA7}" dt="2024-04-08T12:21:55.618" v="2904" actId="478"/>
          <ac:graphicFrameMkLst>
            <pc:docMk/>
            <pc:sldMk cId="3717080665" sldId="308"/>
            <ac:graphicFrameMk id="16" creationId="{5A375669-4D26-B547-F241-B85368EB0552}"/>
          </ac:graphicFrameMkLst>
        </pc:graphicFrameChg>
        <pc:picChg chg="add mod modCrop">
          <ac:chgData name="Burentugs, Enerelt" userId="b618ff4d-7f38-4e7e-b0f6-57aa57f876f5" providerId="ADAL" clId="{FA2F0ADA-5DBE-0A4D-8CB2-1D0572F18DA7}" dt="2024-04-08T12:22:46.342" v="2917" actId="164"/>
          <ac:picMkLst>
            <pc:docMk/>
            <pc:sldMk cId="3717080665" sldId="308"/>
            <ac:picMk id="4" creationId="{93193C34-0A10-5029-79A9-301140160F60}"/>
          </ac:picMkLst>
        </pc:picChg>
        <pc:picChg chg="add mod">
          <ac:chgData name="Burentugs, Enerelt" userId="b618ff4d-7f38-4e7e-b0f6-57aa57f876f5" providerId="ADAL" clId="{FA2F0ADA-5DBE-0A4D-8CB2-1D0572F18DA7}" dt="2024-04-08T12:22:20.097" v="2909" actId="164"/>
          <ac:picMkLst>
            <pc:docMk/>
            <pc:sldMk cId="3717080665" sldId="308"/>
            <ac:picMk id="11" creationId="{508D7A30-D2B6-E9FD-EAE0-FFF178630C0C}"/>
          </ac:picMkLst>
        </pc:picChg>
        <pc:picChg chg="add mod modCrop">
          <ac:chgData name="Burentugs, Enerelt" userId="b618ff4d-7f38-4e7e-b0f6-57aa57f876f5" providerId="ADAL" clId="{FA2F0ADA-5DBE-0A4D-8CB2-1D0572F18DA7}" dt="2024-04-08T12:22:16.929" v="2908" actId="164"/>
          <ac:picMkLst>
            <pc:docMk/>
            <pc:sldMk cId="3717080665" sldId="308"/>
            <ac:picMk id="13" creationId="{8839B0F0-308E-F2E9-D15E-772836C7DEA7}"/>
          </ac:picMkLst>
        </pc:picChg>
      </pc:sldChg>
      <pc:sldChg chg="addSp delSp modSp new mod addAnim delAnim modAnim">
        <pc:chgData name="Burentugs, Enerelt" userId="b618ff4d-7f38-4e7e-b0f6-57aa57f876f5" providerId="ADAL" clId="{FA2F0ADA-5DBE-0A4D-8CB2-1D0572F18DA7}" dt="2024-04-08T15:07:28.172" v="3766" actId="1076"/>
        <pc:sldMkLst>
          <pc:docMk/>
          <pc:sldMk cId="4081608108" sldId="309"/>
        </pc:sldMkLst>
        <pc:spChg chg="mod">
          <ac:chgData name="Burentugs, Enerelt" userId="b618ff4d-7f38-4e7e-b0f6-57aa57f876f5" providerId="ADAL" clId="{FA2F0ADA-5DBE-0A4D-8CB2-1D0572F18DA7}" dt="2024-04-08T12:45:29.468" v="3277" actId="255"/>
          <ac:spMkLst>
            <pc:docMk/>
            <pc:sldMk cId="4081608108" sldId="309"/>
            <ac:spMk id="2" creationId="{C903B61C-74C2-0F0A-DEF2-2A28FE734788}"/>
          </ac:spMkLst>
        </pc:spChg>
        <pc:spChg chg="add mod">
          <ac:chgData name="Burentugs, Enerelt" userId="b618ff4d-7f38-4e7e-b0f6-57aa57f876f5" providerId="ADAL" clId="{FA2F0ADA-5DBE-0A4D-8CB2-1D0572F18DA7}" dt="2024-04-08T13:00:29.634" v="3300"/>
          <ac:spMkLst>
            <pc:docMk/>
            <pc:sldMk cId="4081608108" sldId="309"/>
            <ac:spMk id="9" creationId="{2883B6D1-8D3B-1C9C-E2EE-5449301E6CBB}"/>
          </ac:spMkLst>
        </pc:spChg>
        <pc:spChg chg="del mod topLvl">
          <ac:chgData name="Burentugs, Enerelt" userId="b618ff4d-7f38-4e7e-b0f6-57aa57f876f5" providerId="ADAL" clId="{FA2F0ADA-5DBE-0A4D-8CB2-1D0572F18DA7}" dt="2024-04-08T14:25:00.068" v="3339" actId="478"/>
          <ac:spMkLst>
            <pc:docMk/>
            <pc:sldMk cId="4081608108" sldId="309"/>
            <ac:spMk id="20" creationId="{D2472F37-852B-88A9-B928-CCECCB83C58E}"/>
          </ac:spMkLst>
        </pc:spChg>
        <pc:spChg chg="mod topLvl">
          <ac:chgData name="Burentugs, Enerelt" userId="b618ff4d-7f38-4e7e-b0f6-57aa57f876f5" providerId="ADAL" clId="{FA2F0ADA-5DBE-0A4D-8CB2-1D0572F18DA7}" dt="2024-04-08T14:32:04.622" v="3492" actId="164"/>
          <ac:spMkLst>
            <pc:docMk/>
            <pc:sldMk cId="4081608108" sldId="309"/>
            <ac:spMk id="21" creationId="{4B8D1793-080A-D219-EEF8-23293ADC8B7A}"/>
          </ac:spMkLst>
        </pc:spChg>
        <pc:spChg chg="del mod">
          <ac:chgData name="Burentugs, Enerelt" userId="b618ff4d-7f38-4e7e-b0f6-57aa57f876f5" providerId="ADAL" clId="{FA2F0ADA-5DBE-0A4D-8CB2-1D0572F18DA7}" dt="2024-04-08T14:24:54.682" v="3335" actId="478"/>
          <ac:spMkLst>
            <pc:docMk/>
            <pc:sldMk cId="4081608108" sldId="309"/>
            <ac:spMk id="22" creationId="{8F20ADB4-2E4D-DFFE-6AB8-47BC705C9868}"/>
          </ac:spMkLst>
        </pc:spChg>
        <pc:spChg chg="add mod">
          <ac:chgData name="Burentugs, Enerelt" userId="b618ff4d-7f38-4e7e-b0f6-57aa57f876f5" providerId="ADAL" clId="{FA2F0ADA-5DBE-0A4D-8CB2-1D0572F18DA7}" dt="2024-04-08T14:32:04.622" v="3492" actId="164"/>
          <ac:spMkLst>
            <pc:docMk/>
            <pc:sldMk cId="4081608108" sldId="309"/>
            <ac:spMk id="28" creationId="{01D8E4CB-BE2B-D0B1-D9D0-8208EB9A4DE5}"/>
          </ac:spMkLst>
        </pc:spChg>
        <pc:spChg chg="add mod">
          <ac:chgData name="Burentugs, Enerelt" userId="b618ff4d-7f38-4e7e-b0f6-57aa57f876f5" providerId="ADAL" clId="{FA2F0ADA-5DBE-0A4D-8CB2-1D0572F18DA7}" dt="2024-04-08T14:32:04.622" v="3492" actId="164"/>
          <ac:spMkLst>
            <pc:docMk/>
            <pc:sldMk cId="4081608108" sldId="309"/>
            <ac:spMk id="29" creationId="{96F1957B-B1F2-DC71-3840-E31ABFC36A4A}"/>
          </ac:spMkLst>
        </pc:spChg>
        <pc:spChg chg="add mod">
          <ac:chgData name="Burentugs, Enerelt" userId="b618ff4d-7f38-4e7e-b0f6-57aa57f876f5" providerId="ADAL" clId="{FA2F0ADA-5DBE-0A4D-8CB2-1D0572F18DA7}" dt="2024-04-08T14:33:51.517" v="3512" actId="171"/>
          <ac:spMkLst>
            <pc:docMk/>
            <pc:sldMk cId="4081608108" sldId="309"/>
            <ac:spMk id="30" creationId="{1EA1170C-AADC-F7A6-4861-AC193B1B07D4}"/>
          </ac:spMkLst>
        </pc:spChg>
        <pc:grpChg chg="add del mod">
          <ac:chgData name="Burentugs, Enerelt" userId="b618ff4d-7f38-4e7e-b0f6-57aa57f876f5" providerId="ADAL" clId="{FA2F0ADA-5DBE-0A4D-8CB2-1D0572F18DA7}" dt="2024-04-08T14:25:00.068" v="3339" actId="478"/>
          <ac:grpSpMkLst>
            <pc:docMk/>
            <pc:sldMk cId="4081608108" sldId="309"/>
            <ac:grpSpMk id="16" creationId="{11D22510-9E33-55E1-8C36-40DCC0766145}"/>
          </ac:grpSpMkLst>
        </pc:grpChg>
        <pc:grpChg chg="del mod">
          <ac:chgData name="Burentugs, Enerelt" userId="b618ff4d-7f38-4e7e-b0f6-57aa57f876f5" providerId="ADAL" clId="{FA2F0ADA-5DBE-0A4D-8CB2-1D0572F18DA7}" dt="2024-04-08T14:24:54.682" v="3335" actId="478"/>
          <ac:grpSpMkLst>
            <pc:docMk/>
            <pc:sldMk cId="4081608108" sldId="309"/>
            <ac:grpSpMk id="17" creationId="{C7784B9B-40E7-3188-40D1-A1FDD88EAEBC}"/>
          </ac:grpSpMkLst>
        </pc:grpChg>
        <pc:grpChg chg="del mod">
          <ac:chgData name="Burentugs, Enerelt" userId="b618ff4d-7f38-4e7e-b0f6-57aa57f876f5" providerId="ADAL" clId="{FA2F0ADA-5DBE-0A4D-8CB2-1D0572F18DA7}" dt="2024-04-08T14:24:57.707" v="3338" actId="478"/>
          <ac:grpSpMkLst>
            <pc:docMk/>
            <pc:sldMk cId="4081608108" sldId="309"/>
            <ac:grpSpMk id="18" creationId="{A764AC05-145A-D2B6-2CCB-4C3A81FD5D59}"/>
          </ac:grpSpMkLst>
        </pc:grpChg>
        <pc:grpChg chg="add mod">
          <ac:chgData name="Burentugs, Enerelt" userId="b618ff4d-7f38-4e7e-b0f6-57aa57f876f5" providerId="ADAL" clId="{FA2F0ADA-5DBE-0A4D-8CB2-1D0572F18DA7}" dt="2024-04-08T15:07:28.172" v="3766" actId="1076"/>
          <ac:grpSpMkLst>
            <pc:docMk/>
            <pc:sldMk cId="4081608108" sldId="309"/>
            <ac:grpSpMk id="31" creationId="{B7E237DE-2810-D51D-EBAA-7FD10CC98FF9}"/>
          </ac:grpSpMkLst>
        </pc:grpChg>
        <pc:picChg chg="add mod modCrop">
          <ac:chgData name="Burentugs, Enerelt" userId="b618ff4d-7f38-4e7e-b0f6-57aa57f876f5" providerId="ADAL" clId="{FA2F0ADA-5DBE-0A4D-8CB2-1D0572F18DA7}" dt="2024-04-08T12:45:32.187" v="3278" actId="1076"/>
          <ac:picMkLst>
            <pc:docMk/>
            <pc:sldMk cId="4081608108" sldId="309"/>
            <ac:picMk id="4" creationId="{888509EA-C558-8A6E-03E9-47F968C2AF48}"/>
          </ac:picMkLst>
        </pc:picChg>
        <pc:picChg chg="add mod">
          <ac:chgData name="Burentugs, Enerelt" userId="b618ff4d-7f38-4e7e-b0f6-57aa57f876f5" providerId="ADAL" clId="{FA2F0ADA-5DBE-0A4D-8CB2-1D0572F18DA7}" dt="2024-04-08T13:00:56.101" v="3308" actId="1076"/>
          <ac:picMkLst>
            <pc:docMk/>
            <pc:sldMk cId="4081608108" sldId="309"/>
            <ac:picMk id="6" creationId="{B935DE24-A3C8-F3BE-39EF-418A1297F101}"/>
          </ac:picMkLst>
        </pc:picChg>
        <pc:picChg chg="add mod modCrop">
          <ac:chgData name="Burentugs, Enerelt" userId="b618ff4d-7f38-4e7e-b0f6-57aa57f876f5" providerId="ADAL" clId="{FA2F0ADA-5DBE-0A4D-8CB2-1D0572F18DA7}" dt="2024-04-08T13:01:00.011" v="3309" actId="166"/>
          <ac:picMkLst>
            <pc:docMk/>
            <pc:sldMk cId="4081608108" sldId="309"/>
            <ac:picMk id="8" creationId="{2CD9ED1C-867F-A0B1-8F54-F4572E4E74EB}"/>
          </ac:picMkLst>
        </pc:picChg>
        <pc:picChg chg="add del mod">
          <ac:chgData name="Burentugs, Enerelt" userId="b618ff4d-7f38-4e7e-b0f6-57aa57f876f5" providerId="ADAL" clId="{FA2F0ADA-5DBE-0A4D-8CB2-1D0572F18DA7}" dt="2024-04-08T14:25:57.644" v="3354" actId="478"/>
          <ac:picMkLst>
            <pc:docMk/>
            <pc:sldMk cId="4081608108" sldId="309"/>
            <ac:picMk id="12" creationId="{C64FBF82-1FEA-1AF8-A849-09769B08BB7C}"/>
          </ac:picMkLst>
        </pc:picChg>
        <pc:picChg chg="add del mod">
          <ac:chgData name="Burentugs, Enerelt" userId="b618ff4d-7f38-4e7e-b0f6-57aa57f876f5" providerId="ADAL" clId="{FA2F0ADA-5DBE-0A4D-8CB2-1D0572F18DA7}" dt="2024-04-08T14:32:10.235" v="3496" actId="478"/>
          <ac:picMkLst>
            <pc:docMk/>
            <pc:sldMk cId="4081608108" sldId="309"/>
            <ac:picMk id="13" creationId="{711E57A1-4315-EB16-5CED-10C33C337A48}"/>
          </ac:picMkLst>
        </pc:picChg>
        <pc:picChg chg="add del mod">
          <ac:chgData name="Burentugs, Enerelt" userId="b618ff4d-7f38-4e7e-b0f6-57aa57f876f5" providerId="ADAL" clId="{FA2F0ADA-5DBE-0A4D-8CB2-1D0572F18DA7}" dt="2024-04-08T14:32:08.561" v="3495" actId="478"/>
          <ac:picMkLst>
            <pc:docMk/>
            <pc:sldMk cId="4081608108" sldId="309"/>
            <ac:picMk id="14" creationId="{4EDFF087-5272-9287-3233-C1A746F41BAD}"/>
          </ac:picMkLst>
        </pc:picChg>
        <pc:picChg chg="add del mod">
          <ac:chgData name="Burentugs, Enerelt" userId="b618ff4d-7f38-4e7e-b0f6-57aa57f876f5" providerId="ADAL" clId="{FA2F0ADA-5DBE-0A4D-8CB2-1D0572F18DA7}" dt="2024-04-08T14:32:11.118" v="3497" actId="478"/>
          <ac:picMkLst>
            <pc:docMk/>
            <pc:sldMk cId="4081608108" sldId="309"/>
            <ac:picMk id="15" creationId="{4FD9FFC4-6D57-172A-BDE4-E114B88F5CDB}"/>
          </ac:picMkLst>
        </pc:picChg>
        <pc:picChg chg="del mod">
          <ac:chgData name="Burentugs, Enerelt" userId="b618ff4d-7f38-4e7e-b0f6-57aa57f876f5" providerId="ADAL" clId="{FA2F0ADA-5DBE-0A4D-8CB2-1D0572F18DA7}" dt="2024-04-08T14:24:57.707" v="3338" actId="478"/>
          <ac:picMkLst>
            <pc:docMk/>
            <pc:sldMk cId="4081608108" sldId="309"/>
            <ac:picMk id="19" creationId="{6C84FDF3-A192-B45D-7C4D-30D03CB68B38}"/>
          </ac:picMkLst>
        </pc:picChg>
        <pc:picChg chg="add mod">
          <ac:chgData name="Burentugs, Enerelt" userId="b618ff4d-7f38-4e7e-b0f6-57aa57f876f5" providerId="ADAL" clId="{FA2F0ADA-5DBE-0A4D-8CB2-1D0572F18DA7}" dt="2024-04-08T14:32:04.622" v="3492" actId="164"/>
          <ac:picMkLst>
            <pc:docMk/>
            <pc:sldMk cId="4081608108" sldId="309"/>
            <ac:picMk id="23" creationId="{1DACCB8A-4C66-AAA5-2AD2-94E85739C104}"/>
          </ac:picMkLst>
        </pc:picChg>
        <pc:picChg chg="add mod modCrop">
          <ac:chgData name="Burentugs, Enerelt" userId="b618ff4d-7f38-4e7e-b0f6-57aa57f876f5" providerId="ADAL" clId="{FA2F0ADA-5DBE-0A4D-8CB2-1D0572F18DA7}" dt="2024-04-08T14:32:04.622" v="3492" actId="164"/>
          <ac:picMkLst>
            <pc:docMk/>
            <pc:sldMk cId="4081608108" sldId="309"/>
            <ac:picMk id="24" creationId="{0906F1C5-F5CA-7E70-5678-2B35BC037E9E}"/>
          </ac:picMkLst>
        </pc:picChg>
        <pc:picChg chg="add mod modCrop">
          <ac:chgData name="Burentugs, Enerelt" userId="b618ff4d-7f38-4e7e-b0f6-57aa57f876f5" providerId="ADAL" clId="{FA2F0ADA-5DBE-0A4D-8CB2-1D0572F18DA7}" dt="2024-04-08T14:32:04.622" v="3492" actId="164"/>
          <ac:picMkLst>
            <pc:docMk/>
            <pc:sldMk cId="4081608108" sldId="309"/>
            <ac:picMk id="25" creationId="{7BE8A2F7-E1CE-E83D-F1E8-D3C801C30B12}"/>
          </ac:picMkLst>
        </pc:picChg>
        <pc:picChg chg="add mod modCrop">
          <ac:chgData name="Burentugs, Enerelt" userId="b618ff4d-7f38-4e7e-b0f6-57aa57f876f5" providerId="ADAL" clId="{FA2F0ADA-5DBE-0A4D-8CB2-1D0572F18DA7}" dt="2024-04-08T14:32:04.622" v="3492" actId="164"/>
          <ac:picMkLst>
            <pc:docMk/>
            <pc:sldMk cId="4081608108" sldId="309"/>
            <ac:picMk id="26" creationId="{2EBEADE3-B107-B79F-C401-11422D655F4C}"/>
          </ac:picMkLst>
        </pc:picChg>
        <pc:picChg chg="add mod modCrop">
          <ac:chgData name="Burentugs, Enerelt" userId="b618ff4d-7f38-4e7e-b0f6-57aa57f876f5" providerId="ADAL" clId="{FA2F0ADA-5DBE-0A4D-8CB2-1D0572F18DA7}" dt="2024-04-08T14:32:04.622" v="3492" actId="164"/>
          <ac:picMkLst>
            <pc:docMk/>
            <pc:sldMk cId="4081608108" sldId="309"/>
            <ac:picMk id="27" creationId="{7AF11831-B885-0EAC-6B48-2BE47BA03C33}"/>
          </ac:picMkLst>
        </pc:picChg>
        <pc:cxnChg chg="add mod">
          <ac:chgData name="Burentugs, Enerelt" userId="b618ff4d-7f38-4e7e-b0f6-57aa57f876f5" providerId="ADAL" clId="{FA2F0ADA-5DBE-0A4D-8CB2-1D0572F18DA7}" dt="2024-04-08T13:01:03.161" v="3310" actId="166"/>
          <ac:cxnSpMkLst>
            <pc:docMk/>
            <pc:sldMk cId="4081608108" sldId="309"/>
            <ac:cxnSpMk id="11" creationId="{368836B4-BF48-B9E4-9CF0-1CC463541EA8}"/>
          </ac:cxnSpMkLst>
        </pc:cxnChg>
      </pc:sldChg>
      <pc:sldChg chg="addSp delSp modSp new mod delAnim modAnim">
        <pc:chgData name="Burentugs, Enerelt" userId="b618ff4d-7f38-4e7e-b0f6-57aa57f876f5" providerId="ADAL" clId="{FA2F0ADA-5DBE-0A4D-8CB2-1D0572F18DA7}" dt="2024-04-08T15:57:46.440" v="4065" actId="1076"/>
        <pc:sldMkLst>
          <pc:docMk/>
          <pc:sldMk cId="1410510309" sldId="310"/>
        </pc:sldMkLst>
        <pc:spChg chg="mod">
          <ac:chgData name="Burentugs, Enerelt" userId="b618ff4d-7f38-4e7e-b0f6-57aa57f876f5" providerId="ADAL" clId="{FA2F0ADA-5DBE-0A4D-8CB2-1D0572F18DA7}" dt="2024-04-08T15:08:00.288" v="3778" actId="20577"/>
          <ac:spMkLst>
            <pc:docMk/>
            <pc:sldMk cId="1410510309" sldId="310"/>
            <ac:spMk id="2" creationId="{D9EC729A-2AF6-C5E5-C027-28C6059B3F4B}"/>
          </ac:spMkLst>
        </pc:spChg>
        <pc:spChg chg="add mod">
          <ac:chgData name="Burentugs, Enerelt" userId="b618ff4d-7f38-4e7e-b0f6-57aa57f876f5" providerId="ADAL" clId="{FA2F0ADA-5DBE-0A4D-8CB2-1D0572F18DA7}" dt="2024-04-08T15:57:46.440" v="4065" actId="1076"/>
          <ac:spMkLst>
            <pc:docMk/>
            <pc:sldMk cId="1410510309" sldId="310"/>
            <ac:spMk id="6" creationId="{5557844B-A51E-ABA3-7A7F-0E0BF61D8431}"/>
          </ac:spMkLst>
        </pc:spChg>
        <pc:spChg chg="mod">
          <ac:chgData name="Burentugs, Enerelt" userId="b618ff4d-7f38-4e7e-b0f6-57aa57f876f5" providerId="ADAL" clId="{FA2F0ADA-5DBE-0A4D-8CB2-1D0572F18DA7}" dt="2024-04-08T15:03:57.114" v="3719"/>
          <ac:spMkLst>
            <pc:docMk/>
            <pc:sldMk cId="1410510309" sldId="310"/>
            <ac:spMk id="8" creationId="{D459457B-CAD2-0737-B77A-6CA9CBF0393D}"/>
          </ac:spMkLst>
        </pc:spChg>
        <pc:spChg chg="mod">
          <ac:chgData name="Burentugs, Enerelt" userId="b618ff4d-7f38-4e7e-b0f6-57aa57f876f5" providerId="ADAL" clId="{FA2F0ADA-5DBE-0A4D-8CB2-1D0572F18DA7}" dt="2024-04-08T15:03:57.114" v="3719"/>
          <ac:spMkLst>
            <pc:docMk/>
            <pc:sldMk cId="1410510309" sldId="310"/>
            <ac:spMk id="14" creationId="{D516CC97-3F7F-1F50-D697-9BBCEB1D279D}"/>
          </ac:spMkLst>
        </pc:spChg>
        <pc:spChg chg="mod">
          <ac:chgData name="Burentugs, Enerelt" userId="b618ff4d-7f38-4e7e-b0f6-57aa57f876f5" providerId="ADAL" clId="{FA2F0ADA-5DBE-0A4D-8CB2-1D0572F18DA7}" dt="2024-04-08T15:03:57.114" v="3719"/>
          <ac:spMkLst>
            <pc:docMk/>
            <pc:sldMk cId="1410510309" sldId="310"/>
            <ac:spMk id="15" creationId="{CF34ED1C-D10E-C638-805F-200AD1394313}"/>
          </ac:spMkLst>
        </pc:spChg>
        <pc:spChg chg="add mod">
          <ac:chgData name="Burentugs, Enerelt" userId="b618ff4d-7f38-4e7e-b0f6-57aa57f876f5" providerId="ADAL" clId="{FA2F0ADA-5DBE-0A4D-8CB2-1D0572F18DA7}" dt="2024-04-08T15:04:13.791" v="3721"/>
          <ac:spMkLst>
            <pc:docMk/>
            <pc:sldMk cId="1410510309" sldId="310"/>
            <ac:spMk id="16" creationId="{397017B4-B1A0-62D2-39F8-89847E6A2BB0}"/>
          </ac:spMkLst>
        </pc:spChg>
        <pc:spChg chg="add del mod">
          <ac:chgData name="Burentugs, Enerelt" userId="b618ff4d-7f38-4e7e-b0f6-57aa57f876f5" providerId="ADAL" clId="{FA2F0ADA-5DBE-0A4D-8CB2-1D0572F18DA7}" dt="2024-04-08T15:06:48.726" v="3755" actId="478"/>
          <ac:spMkLst>
            <pc:docMk/>
            <pc:sldMk cId="1410510309" sldId="310"/>
            <ac:spMk id="18" creationId="{FAA2C5DB-EDE8-3AED-4E28-4E8B955EB71A}"/>
          </ac:spMkLst>
        </pc:spChg>
        <pc:spChg chg="add mod">
          <ac:chgData name="Burentugs, Enerelt" userId="b618ff4d-7f38-4e7e-b0f6-57aa57f876f5" providerId="ADAL" clId="{FA2F0ADA-5DBE-0A4D-8CB2-1D0572F18DA7}" dt="2024-04-08T15:09:27.649" v="3920" actId="1036"/>
          <ac:spMkLst>
            <pc:docMk/>
            <pc:sldMk cId="1410510309" sldId="310"/>
            <ac:spMk id="20" creationId="{1C6D1571-F430-99DB-CC3A-013B8A647E34}"/>
          </ac:spMkLst>
        </pc:spChg>
        <pc:spChg chg="add mod">
          <ac:chgData name="Burentugs, Enerelt" userId="b618ff4d-7f38-4e7e-b0f6-57aa57f876f5" providerId="ADAL" clId="{FA2F0ADA-5DBE-0A4D-8CB2-1D0572F18DA7}" dt="2024-04-08T15:08:16.688" v="3825" actId="20577"/>
          <ac:spMkLst>
            <pc:docMk/>
            <pc:sldMk cId="1410510309" sldId="310"/>
            <ac:spMk id="21" creationId="{196D1672-CD6E-C183-C81A-12E1AEC5AB24}"/>
          </ac:spMkLst>
        </pc:spChg>
        <pc:spChg chg="add mod">
          <ac:chgData name="Burentugs, Enerelt" userId="b618ff4d-7f38-4e7e-b0f6-57aa57f876f5" providerId="ADAL" clId="{FA2F0ADA-5DBE-0A4D-8CB2-1D0572F18DA7}" dt="2024-04-08T15:11:14.123" v="4027" actId="1076"/>
          <ac:spMkLst>
            <pc:docMk/>
            <pc:sldMk cId="1410510309" sldId="310"/>
            <ac:spMk id="22" creationId="{BDA45D1B-8FAA-D2BB-CBB7-83E1325C2A3E}"/>
          </ac:spMkLst>
        </pc:spChg>
        <pc:spChg chg="add mod">
          <ac:chgData name="Burentugs, Enerelt" userId="b618ff4d-7f38-4e7e-b0f6-57aa57f876f5" providerId="ADAL" clId="{FA2F0ADA-5DBE-0A4D-8CB2-1D0572F18DA7}" dt="2024-04-08T15:10:25.991" v="3940" actId="164"/>
          <ac:spMkLst>
            <pc:docMk/>
            <pc:sldMk cId="1410510309" sldId="310"/>
            <ac:spMk id="23" creationId="{C1D279FD-5F82-EB65-B11C-E2EEED78678C}"/>
          </ac:spMkLst>
        </pc:spChg>
        <pc:grpChg chg="add del mod">
          <ac:chgData name="Burentugs, Enerelt" userId="b618ff4d-7f38-4e7e-b0f6-57aa57f876f5" providerId="ADAL" clId="{FA2F0ADA-5DBE-0A4D-8CB2-1D0572F18DA7}" dt="2024-04-08T15:06:21.437" v="3732" actId="478"/>
          <ac:grpSpMkLst>
            <pc:docMk/>
            <pc:sldMk cId="1410510309" sldId="310"/>
            <ac:grpSpMk id="7" creationId="{1975972B-A348-8AFA-9DB2-9259A2BE9730}"/>
          </ac:grpSpMkLst>
        </pc:grpChg>
        <pc:grpChg chg="add mod">
          <ac:chgData name="Burentugs, Enerelt" userId="b618ff4d-7f38-4e7e-b0f6-57aa57f876f5" providerId="ADAL" clId="{FA2F0ADA-5DBE-0A4D-8CB2-1D0572F18DA7}" dt="2024-04-08T15:10:25.991" v="3940" actId="164"/>
          <ac:grpSpMkLst>
            <pc:docMk/>
            <pc:sldMk cId="1410510309" sldId="310"/>
            <ac:grpSpMk id="24" creationId="{F2C8F29D-AD00-FD33-2B84-C6419C691757}"/>
          </ac:grpSpMkLst>
        </pc:grpChg>
        <pc:picChg chg="add mod modCrop">
          <ac:chgData name="Burentugs, Enerelt" userId="b618ff4d-7f38-4e7e-b0f6-57aa57f876f5" providerId="ADAL" clId="{FA2F0ADA-5DBE-0A4D-8CB2-1D0572F18DA7}" dt="2024-04-08T15:07:44.116" v="3772" actId="1076"/>
          <ac:picMkLst>
            <pc:docMk/>
            <pc:sldMk cId="1410510309" sldId="310"/>
            <ac:picMk id="4" creationId="{2948AFE6-DE44-2DEE-D815-958EF15BA18F}"/>
          </ac:picMkLst>
        </pc:picChg>
        <pc:picChg chg="add mod modCrop">
          <ac:chgData name="Burentugs, Enerelt" userId="b618ff4d-7f38-4e7e-b0f6-57aa57f876f5" providerId="ADAL" clId="{FA2F0ADA-5DBE-0A4D-8CB2-1D0572F18DA7}" dt="2024-04-08T15:07:45.894" v="3773" actId="1076"/>
          <ac:picMkLst>
            <pc:docMk/>
            <pc:sldMk cId="1410510309" sldId="310"/>
            <ac:picMk id="5" creationId="{058F3EE1-7443-4B2E-761B-F39089975284}"/>
          </ac:picMkLst>
        </pc:picChg>
        <pc:picChg chg="mod">
          <ac:chgData name="Burentugs, Enerelt" userId="b618ff4d-7f38-4e7e-b0f6-57aa57f876f5" providerId="ADAL" clId="{FA2F0ADA-5DBE-0A4D-8CB2-1D0572F18DA7}" dt="2024-04-08T15:03:57.114" v="3719"/>
          <ac:picMkLst>
            <pc:docMk/>
            <pc:sldMk cId="1410510309" sldId="310"/>
            <ac:picMk id="9" creationId="{5F70C8EA-C9B9-16E2-4853-E5898383426E}"/>
          </ac:picMkLst>
        </pc:picChg>
        <pc:picChg chg="mod">
          <ac:chgData name="Burentugs, Enerelt" userId="b618ff4d-7f38-4e7e-b0f6-57aa57f876f5" providerId="ADAL" clId="{FA2F0ADA-5DBE-0A4D-8CB2-1D0572F18DA7}" dt="2024-04-08T15:03:57.114" v="3719"/>
          <ac:picMkLst>
            <pc:docMk/>
            <pc:sldMk cId="1410510309" sldId="310"/>
            <ac:picMk id="10" creationId="{6F2BD648-D48F-B0F5-F8AF-57A1959A260F}"/>
          </ac:picMkLst>
        </pc:picChg>
        <pc:picChg chg="mod">
          <ac:chgData name="Burentugs, Enerelt" userId="b618ff4d-7f38-4e7e-b0f6-57aa57f876f5" providerId="ADAL" clId="{FA2F0ADA-5DBE-0A4D-8CB2-1D0572F18DA7}" dt="2024-04-08T15:03:57.114" v="3719"/>
          <ac:picMkLst>
            <pc:docMk/>
            <pc:sldMk cId="1410510309" sldId="310"/>
            <ac:picMk id="11" creationId="{E8EFEC9E-74FC-98C3-0991-47F18A67C653}"/>
          </ac:picMkLst>
        </pc:picChg>
        <pc:picChg chg="mod">
          <ac:chgData name="Burentugs, Enerelt" userId="b618ff4d-7f38-4e7e-b0f6-57aa57f876f5" providerId="ADAL" clId="{FA2F0ADA-5DBE-0A4D-8CB2-1D0572F18DA7}" dt="2024-04-08T15:03:57.114" v="3719"/>
          <ac:picMkLst>
            <pc:docMk/>
            <pc:sldMk cId="1410510309" sldId="310"/>
            <ac:picMk id="12" creationId="{28CBA3F7-2644-1F49-6802-B0510BB0EEFA}"/>
          </ac:picMkLst>
        </pc:picChg>
        <pc:picChg chg="del mod">
          <ac:chgData name="Burentugs, Enerelt" userId="b618ff4d-7f38-4e7e-b0f6-57aa57f876f5" providerId="ADAL" clId="{FA2F0ADA-5DBE-0A4D-8CB2-1D0572F18DA7}" dt="2024-04-08T15:05:14.893" v="3726" actId="478"/>
          <ac:picMkLst>
            <pc:docMk/>
            <pc:sldMk cId="1410510309" sldId="310"/>
            <ac:picMk id="13" creationId="{57F0CF8E-266F-35BF-23DE-DC4BA6BB4064}"/>
          </ac:picMkLst>
        </pc:picChg>
        <pc:picChg chg="add del mod modCrop">
          <ac:chgData name="Burentugs, Enerelt" userId="b618ff4d-7f38-4e7e-b0f6-57aa57f876f5" providerId="ADAL" clId="{FA2F0ADA-5DBE-0A4D-8CB2-1D0572F18DA7}" dt="2024-04-08T15:06:22.763" v="3733" actId="478"/>
          <ac:picMkLst>
            <pc:docMk/>
            <pc:sldMk cId="1410510309" sldId="310"/>
            <ac:picMk id="17" creationId="{CB28B10E-9DAD-A3CC-A51B-907636C28E6C}"/>
          </ac:picMkLst>
        </pc:picChg>
        <pc:picChg chg="add mod modCrop">
          <ac:chgData name="Burentugs, Enerelt" userId="b618ff4d-7f38-4e7e-b0f6-57aa57f876f5" providerId="ADAL" clId="{FA2F0ADA-5DBE-0A4D-8CB2-1D0572F18DA7}" dt="2024-04-08T15:10:25.991" v="3940" actId="164"/>
          <ac:picMkLst>
            <pc:docMk/>
            <pc:sldMk cId="1410510309" sldId="310"/>
            <ac:picMk id="19" creationId="{64BCB77A-65D6-822B-77BD-F62331CA785A}"/>
          </ac:picMkLst>
        </pc:picChg>
        <pc:picChg chg="add mod">
          <ac:chgData name="Burentugs, Enerelt" userId="b618ff4d-7f38-4e7e-b0f6-57aa57f876f5" providerId="ADAL" clId="{FA2F0ADA-5DBE-0A4D-8CB2-1D0572F18DA7}" dt="2024-04-08T15:57:39.724" v="4063" actId="1076"/>
          <ac:picMkLst>
            <pc:docMk/>
            <pc:sldMk cId="1410510309" sldId="310"/>
            <ac:picMk id="26" creationId="{2278E512-425E-6A43-483C-7FB022E4D669}"/>
          </ac:picMkLst>
        </pc:picChg>
        <pc:picChg chg="add mod">
          <ac:chgData name="Burentugs, Enerelt" userId="b618ff4d-7f38-4e7e-b0f6-57aa57f876f5" providerId="ADAL" clId="{FA2F0ADA-5DBE-0A4D-8CB2-1D0572F18DA7}" dt="2024-04-08T15:57:43.386" v="4064" actId="1076"/>
          <ac:picMkLst>
            <pc:docMk/>
            <pc:sldMk cId="1410510309" sldId="310"/>
            <ac:picMk id="28" creationId="{910285D1-B54F-E594-6CE6-CD6B59DB7EA5}"/>
          </ac:picMkLst>
        </pc:picChg>
      </pc:sldChg>
      <pc:sldChg chg="new del">
        <pc:chgData name="Burentugs, Enerelt" userId="b618ff4d-7f38-4e7e-b0f6-57aa57f876f5" providerId="ADAL" clId="{FA2F0ADA-5DBE-0A4D-8CB2-1D0572F18DA7}" dt="2024-04-08T15:58:33.480" v="4068" actId="2696"/>
        <pc:sldMkLst>
          <pc:docMk/>
          <pc:sldMk cId="642691125" sldId="311"/>
        </pc:sldMkLst>
      </pc:sldChg>
      <pc:sldChg chg="add del">
        <pc:chgData name="Burentugs, Enerelt" userId="b618ff4d-7f38-4e7e-b0f6-57aa57f876f5" providerId="ADAL" clId="{FA2F0ADA-5DBE-0A4D-8CB2-1D0572F18DA7}" dt="2024-04-08T17:19:08.550" v="4238" actId="2696"/>
        <pc:sldMkLst>
          <pc:docMk/>
          <pc:sldMk cId="2002179797" sldId="312"/>
        </pc:sldMkLst>
      </pc:sldChg>
      <pc:sldChg chg="addSp modSp new mod">
        <pc:chgData name="Burentugs, Enerelt" userId="b618ff4d-7f38-4e7e-b0f6-57aa57f876f5" providerId="ADAL" clId="{FA2F0ADA-5DBE-0A4D-8CB2-1D0572F18DA7}" dt="2024-04-08T17:19:03.826" v="4237" actId="1076"/>
        <pc:sldMkLst>
          <pc:docMk/>
          <pc:sldMk cId="1058934609" sldId="313"/>
        </pc:sldMkLst>
        <pc:spChg chg="mod">
          <ac:chgData name="Burentugs, Enerelt" userId="b618ff4d-7f38-4e7e-b0f6-57aa57f876f5" providerId="ADAL" clId="{FA2F0ADA-5DBE-0A4D-8CB2-1D0572F18DA7}" dt="2024-04-08T17:18:33.563" v="4142" actId="207"/>
          <ac:spMkLst>
            <pc:docMk/>
            <pc:sldMk cId="1058934609" sldId="313"/>
            <ac:spMk id="2" creationId="{5EE8CF58-09F4-A7EF-28D6-6F0B01F10E0A}"/>
          </ac:spMkLst>
        </pc:spChg>
        <pc:spChg chg="add mod">
          <ac:chgData name="Burentugs, Enerelt" userId="b618ff4d-7f38-4e7e-b0f6-57aa57f876f5" providerId="ADAL" clId="{FA2F0ADA-5DBE-0A4D-8CB2-1D0572F18DA7}" dt="2024-04-08T17:19:03.826" v="4237" actId="1076"/>
          <ac:spMkLst>
            <pc:docMk/>
            <pc:sldMk cId="1058934609" sldId="313"/>
            <ac:spMk id="5" creationId="{35977956-9A3F-8A9E-95F1-5443885DD244}"/>
          </ac:spMkLst>
        </pc:spChg>
        <pc:picChg chg="add mod modCrop">
          <ac:chgData name="Burentugs, Enerelt" userId="b618ff4d-7f38-4e7e-b0f6-57aa57f876f5" providerId="ADAL" clId="{FA2F0ADA-5DBE-0A4D-8CB2-1D0572F18DA7}" dt="2024-04-08T17:18:05.933" v="4111" actId="1076"/>
          <ac:picMkLst>
            <pc:docMk/>
            <pc:sldMk cId="1058934609" sldId="313"/>
            <ac:picMk id="4" creationId="{4B90AA62-5FED-F9B4-9C59-9EB688A0237C}"/>
          </ac:picMkLst>
        </pc:picChg>
      </pc:sldChg>
      <pc:sldChg chg="addSp delSp modSp new mod modAnim">
        <pc:chgData name="Burentugs, Enerelt" userId="b618ff4d-7f38-4e7e-b0f6-57aa57f876f5" providerId="ADAL" clId="{FA2F0ADA-5DBE-0A4D-8CB2-1D0572F18DA7}" dt="2024-04-08T18:15:13.759" v="4528" actId="1076"/>
        <pc:sldMkLst>
          <pc:docMk/>
          <pc:sldMk cId="2278501950" sldId="314"/>
        </pc:sldMkLst>
        <pc:spChg chg="mod">
          <ac:chgData name="Burentugs, Enerelt" userId="b618ff4d-7f38-4e7e-b0f6-57aa57f876f5" providerId="ADAL" clId="{FA2F0ADA-5DBE-0A4D-8CB2-1D0572F18DA7}" dt="2024-04-08T17:58:50.049" v="4266" actId="207"/>
          <ac:spMkLst>
            <pc:docMk/>
            <pc:sldMk cId="2278501950" sldId="314"/>
            <ac:spMk id="2" creationId="{5CBF1AA1-71F7-A048-C96E-023150FE7AEC}"/>
          </ac:spMkLst>
        </pc:spChg>
        <pc:spChg chg="add mod">
          <ac:chgData name="Burentugs, Enerelt" userId="b618ff4d-7f38-4e7e-b0f6-57aa57f876f5" providerId="ADAL" clId="{FA2F0ADA-5DBE-0A4D-8CB2-1D0572F18DA7}" dt="2024-04-08T17:59:56.472" v="4281"/>
          <ac:spMkLst>
            <pc:docMk/>
            <pc:sldMk cId="2278501950" sldId="314"/>
            <ac:spMk id="10" creationId="{F23F5726-853C-F947-5FDA-3A11B91AF356}"/>
          </ac:spMkLst>
        </pc:spChg>
        <pc:spChg chg="add del mod">
          <ac:chgData name="Burentugs, Enerelt" userId="b618ff4d-7f38-4e7e-b0f6-57aa57f876f5" providerId="ADAL" clId="{FA2F0ADA-5DBE-0A4D-8CB2-1D0572F18DA7}" dt="2024-04-08T18:13:56.531" v="4348" actId="478"/>
          <ac:spMkLst>
            <pc:docMk/>
            <pc:sldMk cId="2278501950" sldId="314"/>
            <ac:spMk id="16" creationId="{40130977-4CA5-5891-5C0B-ED53F9B7379D}"/>
          </ac:spMkLst>
        </pc:spChg>
        <pc:spChg chg="add mod">
          <ac:chgData name="Burentugs, Enerelt" userId="b618ff4d-7f38-4e7e-b0f6-57aa57f876f5" providerId="ADAL" clId="{FA2F0ADA-5DBE-0A4D-8CB2-1D0572F18DA7}" dt="2024-04-08T18:15:13.759" v="4528" actId="1076"/>
          <ac:spMkLst>
            <pc:docMk/>
            <pc:sldMk cId="2278501950" sldId="314"/>
            <ac:spMk id="17" creationId="{F3B2F2BE-AFEF-D562-0EFA-7A4358715883}"/>
          </ac:spMkLst>
        </pc:spChg>
        <pc:grpChg chg="add mod">
          <ac:chgData name="Burentugs, Enerelt" userId="b618ff4d-7f38-4e7e-b0f6-57aa57f876f5" providerId="ADAL" clId="{FA2F0ADA-5DBE-0A4D-8CB2-1D0572F18DA7}" dt="2024-04-08T18:02:39.555" v="4329" actId="1076"/>
          <ac:grpSpMkLst>
            <pc:docMk/>
            <pc:sldMk cId="2278501950" sldId="314"/>
            <ac:grpSpMk id="14" creationId="{491EDB11-B991-3FDB-AC50-2F0C2A20EA42}"/>
          </ac:grpSpMkLst>
        </pc:grpChg>
        <pc:picChg chg="add mod modCrop">
          <ac:chgData name="Burentugs, Enerelt" userId="b618ff4d-7f38-4e7e-b0f6-57aa57f876f5" providerId="ADAL" clId="{FA2F0ADA-5DBE-0A4D-8CB2-1D0572F18DA7}" dt="2024-04-08T18:02:32.834" v="4328" actId="164"/>
          <ac:picMkLst>
            <pc:docMk/>
            <pc:sldMk cId="2278501950" sldId="314"/>
            <ac:picMk id="5" creationId="{5B44F4FD-4665-3BD7-955F-8ED1CC1D3AAE}"/>
          </ac:picMkLst>
        </pc:picChg>
        <pc:picChg chg="add mod modCrop">
          <ac:chgData name="Burentugs, Enerelt" userId="b618ff4d-7f38-4e7e-b0f6-57aa57f876f5" providerId="ADAL" clId="{FA2F0ADA-5DBE-0A4D-8CB2-1D0572F18DA7}" dt="2024-04-08T18:02:32.834" v="4328" actId="164"/>
          <ac:picMkLst>
            <pc:docMk/>
            <pc:sldMk cId="2278501950" sldId="314"/>
            <ac:picMk id="7" creationId="{10512C8D-3784-E995-5A97-886CA370EAC4}"/>
          </ac:picMkLst>
        </pc:picChg>
        <pc:picChg chg="add mod modCrop">
          <ac:chgData name="Burentugs, Enerelt" userId="b618ff4d-7f38-4e7e-b0f6-57aa57f876f5" providerId="ADAL" clId="{FA2F0ADA-5DBE-0A4D-8CB2-1D0572F18DA7}" dt="2024-04-08T18:02:32.834" v="4328" actId="164"/>
          <ac:picMkLst>
            <pc:docMk/>
            <pc:sldMk cId="2278501950" sldId="314"/>
            <ac:picMk id="9" creationId="{B19E0CD1-85B5-6C10-B92A-CB891C603F02}"/>
          </ac:picMkLst>
        </pc:picChg>
        <pc:picChg chg="add mod modCrop">
          <ac:chgData name="Burentugs, Enerelt" userId="b618ff4d-7f38-4e7e-b0f6-57aa57f876f5" providerId="ADAL" clId="{FA2F0ADA-5DBE-0A4D-8CB2-1D0572F18DA7}" dt="2024-04-08T18:02:32.834" v="4328" actId="164"/>
          <ac:picMkLst>
            <pc:docMk/>
            <pc:sldMk cId="2278501950" sldId="314"/>
            <ac:picMk id="11" creationId="{0B6B027A-5ED4-C200-0251-9CEFA43D61CE}"/>
          </ac:picMkLst>
        </pc:picChg>
        <pc:picChg chg="add mod modCrop">
          <ac:chgData name="Burentugs, Enerelt" userId="b618ff4d-7f38-4e7e-b0f6-57aa57f876f5" providerId="ADAL" clId="{FA2F0ADA-5DBE-0A4D-8CB2-1D0572F18DA7}" dt="2024-04-08T18:02:32.834" v="4328" actId="164"/>
          <ac:picMkLst>
            <pc:docMk/>
            <pc:sldMk cId="2278501950" sldId="314"/>
            <ac:picMk id="12" creationId="{0D68F640-C2A6-6946-2C8D-A49F49160F7B}"/>
          </ac:picMkLst>
        </pc:picChg>
        <pc:picChg chg="add mod modCrop">
          <ac:chgData name="Burentugs, Enerelt" userId="b618ff4d-7f38-4e7e-b0f6-57aa57f876f5" providerId="ADAL" clId="{FA2F0ADA-5DBE-0A4D-8CB2-1D0572F18DA7}" dt="2024-04-08T18:02:32.834" v="4328" actId="164"/>
          <ac:picMkLst>
            <pc:docMk/>
            <pc:sldMk cId="2278501950" sldId="314"/>
            <ac:picMk id="13" creationId="{A0A454B0-6743-AC01-7894-CAB86EDCC8D5}"/>
          </ac:picMkLst>
        </pc:picChg>
        <pc:picChg chg="add mod modCrop">
          <ac:chgData name="Burentugs, Enerelt" userId="b618ff4d-7f38-4e7e-b0f6-57aa57f876f5" providerId="ADAL" clId="{FA2F0ADA-5DBE-0A4D-8CB2-1D0572F18DA7}" dt="2024-04-08T18:14:02.983" v="4349" actId="1076"/>
          <ac:picMkLst>
            <pc:docMk/>
            <pc:sldMk cId="2278501950" sldId="314"/>
            <ac:picMk id="15" creationId="{FFEF97DB-9B10-C12B-9891-343A8E2A315B}"/>
          </ac:picMkLst>
        </pc:picChg>
      </pc:sldChg>
      <pc:sldChg chg="modSp new mod">
        <pc:chgData name="Burentugs, Enerelt" userId="b618ff4d-7f38-4e7e-b0f6-57aa57f876f5" providerId="ADAL" clId="{FA2F0ADA-5DBE-0A4D-8CB2-1D0572F18DA7}" dt="2024-04-08T18:17:01.302" v="4564" actId="1076"/>
        <pc:sldMkLst>
          <pc:docMk/>
          <pc:sldMk cId="4093642967" sldId="315"/>
        </pc:sldMkLst>
        <pc:spChg chg="mod">
          <ac:chgData name="Burentugs, Enerelt" userId="b618ff4d-7f38-4e7e-b0f6-57aa57f876f5" providerId="ADAL" clId="{FA2F0ADA-5DBE-0A4D-8CB2-1D0572F18DA7}" dt="2024-04-08T18:17:01.302" v="4564" actId="1076"/>
          <ac:spMkLst>
            <pc:docMk/>
            <pc:sldMk cId="4093642967" sldId="315"/>
            <ac:spMk id="2" creationId="{3D3AA465-0DDE-4096-CD8B-623F8343D440}"/>
          </ac:spMkLst>
        </pc:spChg>
      </pc:sldChg>
      <pc:sldChg chg="addSp delSp modSp new mod">
        <pc:chgData name="Burentugs, Enerelt" userId="b618ff4d-7f38-4e7e-b0f6-57aa57f876f5" providerId="ADAL" clId="{FA2F0ADA-5DBE-0A4D-8CB2-1D0572F18DA7}" dt="2024-04-08T18:40:09.472" v="5113" actId="20577"/>
        <pc:sldMkLst>
          <pc:docMk/>
          <pc:sldMk cId="3962213260" sldId="316"/>
        </pc:sldMkLst>
        <pc:spChg chg="mod">
          <ac:chgData name="Burentugs, Enerelt" userId="b618ff4d-7f38-4e7e-b0f6-57aa57f876f5" providerId="ADAL" clId="{FA2F0ADA-5DBE-0A4D-8CB2-1D0572F18DA7}" dt="2024-04-08T18:18:10.288" v="4714" actId="1076"/>
          <ac:spMkLst>
            <pc:docMk/>
            <pc:sldMk cId="3962213260" sldId="316"/>
            <ac:spMk id="2" creationId="{217A3DAA-0975-BD06-B4F1-4126C4F5D79D}"/>
          </ac:spMkLst>
        </pc:spChg>
        <pc:spChg chg="add del mod">
          <ac:chgData name="Burentugs, Enerelt" userId="b618ff4d-7f38-4e7e-b0f6-57aa57f876f5" providerId="ADAL" clId="{FA2F0ADA-5DBE-0A4D-8CB2-1D0572F18DA7}" dt="2024-04-08T18:21:02.120" v="4742"/>
          <ac:spMkLst>
            <pc:docMk/>
            <pc:sldMk cId="3962213260" sldId="316"/>
            <ac:spMk id="5" creationId="{0670D341-29FB-7015-774E-34E0FC53B045}"/>
          </ac:spMkLst>
        </pc:spChg>
        <pc:spChg chg="add mod">
          <ac:chgData name="Burentugs, Enerelt" userId="b618ff4d-7f38-4e7e-b0f6-57aa57f876f5" providerId="ADAL" clId="{FA2F0ADA-5DBE-0A4D-8CB2-1D0572F18DA7}" dt="2024-04-08T18:20:34.694" v="4725" actId="1076"/>
          <ac:spMkLst>
            <pc:docMk/>
            <pc:sldMk cId="3962213260" sldId="316"/>
            <ac:spMk id="6" creationId="{ABDD6214-1AF2-8DBA-CB47-0549DF7413D4}"/>
          </ac:spMkLst>
        </pc:spChg>
        <pc:spChg chg="add mod">
          <ac:chgData name="Burentugs, Enerelt" userId="b618ff4d-7f38-4e7e-b0f6-57aa57f876f5" providerId="ADAL" clId="{FA2F0ADA-5DBE-0A4D-8CB2-1D0572F18DA7}" dt="2024-04-08T18:20:43.954" v="4730" actId="20577"/>
          <ac:spMkLst>
            <pc:docMk/>
            <pc:sldMk cId="3962213260" sldId="316"/>
            <ac:spMk id="7" creationId="{BEC60FD9-32E9-8A23-E8AC-CB6BD6D878DB}"/>
          </ac:spMkLst>
        </pc:spChg>
        <pc:spChg chg="add mod">
          <ac:chgData name="Burentugs, Enerelt" userId="b618ff4d-7f38-4e7e-b0f6-57aa57f876f5" providerId="ADAL" clId="{FA2F0ADA-5DBE-0A4D-8CB2-1D0572F18DA7}" dt="2024-04-08T18:20:52.637" v="4736" actId="20577"/>
          <ac:spMkLst>
            <pc:docMk/>
            <pc:sldMk cId="3962213260" sldId="316"/>
            <ac:spMk id="8" creationId="{A75A97CF-C378-CADB-F483-670B58413F32}"/>
          </ac:spMkLst>
        </pc:spChg>
        <pc:spChg chg="add mod">
          <ac:chgData name="Burentugs, Enerelt" userId="b618ff4d-7f38-4e7e-b0f6-57aa57f876f5" providerId="ADAL" clId="{FA2F0ADA-5DBE-0A4D-8CB2-1D0572F18DA7}" dt="2024-04-08T18:20:58.945" v="4740" actId="20577"/>
          <ac:spMkLst>
            <pc:docMk/>
            <pc:sldMk cId="3962213260" sldId="316"/>
            <ac:spMk id="9" creationId="{E65E4C40-27E5-CBCE-ADEE-995EA893DCB8}"/>
          </ac:spMkLst>
        </pc:spChg>
        <pc:spChg chg="add mod">
          <ac:chgData name="Burentugs, Enerelt" userId="b618ff4d-7f38-4e7e-b0f6-57aa57f876f5" providerId="ADAL" clId="{FA2F0ADA-5DBE-0A4D-8CB2-1D0572F18DA7}" dt="2024-04-08T18:40:09.472" v="5113" actId="20577"/>
          <ac:spMkLst>
            <pc:docMk/>
            <pc:sldMk cId="3962213260" sldId="316"/>
            <ac:spMk id="10" creationId="{CA70C72A-1448-1055-66D7-AEA9E387D5CD}"/>
          </ac:spMkLst>
        </pc:spChg>
        <pc:picChg chg="add mod">
          <ac:chgData name="Burentugs, Enerelt" userId="b618ff4d-7f38-4e7e-b0f6-57aa57f876f5" providerId="ADAL" clId="{FA2F0ADA-5DBE-0A4D-8CB2-1D0572F18DA7}" dt="2024-04-08T18:20:48.181" v="4733" actId="1076"/>
          <ac:picMkLst>
            <pc:docMk/>
            <pc:sldMk cId="3962213260" sldId="316"/>
            <ac:picMk id="4" creationId="{35398975-08CA-1F89-14A1-CFAC2C1E790E}"/>
          </ac:picMkLst>
        </pc:picChg>
      </pc:sldChg>
      <pc:sldChg chg="addSp delSp modSp new mod modAnim">
        <pc:chgData name="Burentugs, Enerelt" userId="b618ff4d-7f38-4e7e-b0f6-57aa57f876f5" providerId="ADAL" clId="{FA2F0ADA-5DBE-0A4D-8CB2-1D0572F18DA7}" dt="2024-04-08T19:27:40.177" v="5339" actId="171"/>
        <pc:sldMkLst>
          <pc:docMk/>
          <pc:sldMk cId="3779956898" sldId="317"/>
        </pc:sldMkLst>
        <pc:spChg chg="mod">
          <ac:chgData name="Burentugs, Enerelt" userId="b618ff4d-7f38-4e7e-b0f6-57aa57f876f5" providerId="ADAL" clId="{FA2F0ADA-5DBE-0A4D-8CB2-1D0572F18DA7}" dt="2024-04-08T18:23:09.182" v="5023" actId="1076"/>
          <ac:spMkLst>
            <pc:docMk/>
            <pc:sldMk cId="3779956898" sldId="317"/>
            <ac:spMk id="2" creationId="{8DB55AD0-FDB5-CE9D-4D7E-869A4E55782C}"/>
          </ac:spMkLst>
        </pc:spChg>
        <pc:spChg chg="add del mod">
          <ac:chgData name="Burentugs, Enerelt" userId="b618ff4d-7f38-4e7e-b0f6-57aa57f876f5" providerId="ADAL" clId="{FA2F0ADA-5DBE-0A4D-8CB2-1D0572F18DA7}" dt="2024-04-08T18:39:43.242" v="5104" actId="478"/>
          <ac:spMkLst>
            <pc:docMk/>
            <pc:sldMk cId="3779956898" sldId="317"/>
            <ac:spMk id="4" creationId="{CAA8DE9A-9FF3-A780-20C5-65A287EA9ABC}"/>
          </ac:spMkLst>
        </pc:spChg>
        <pc:spChg chg="add del mod">
          <ac:chgData name="Burentugs, Enerelt" userId="b618ff4d-7f38-4e7e-b0f6-57aa57f876f5" providerId="ADAL" clId="{FA2F0ADA-5DBE-0A4D-8CB2-1D0572F18DA7}" dt="2024-04-08T18:40:07.791" v="5111"/>
          <ac:spMkLst>
            <pc:docMk/>
            <pc:sldMk cId="3779956898" sldId="317"/>
            <ac:spMk id="7" creationId="{B2EF4C4D-F664-B3D7-596D-F293E4457955}"/>
          </ac:spMkLst>
        </pc:spChg>
        <pc:spChg chg="add mod">
          <ac:chgData name="Burentugs, Enerelt" userId="b618ff4d-7f38-4e7e-b0f6-57aa57f876f5" providerId="ADAL" clId="{FA2F0ADA-5DBE-0A4D-8CB2-1D0572F18DA7}" dt="2024-04-08T18:44:10.367" v="5187" actId="164"/>
          <ac:spMkLst>
            <pc:docMk/>
            <pc:sldMk cId="3779956898" sldId="317"/>
            <ac:spMk id="8" creationId="{7A6CD1C0-6D9B-9BD1-9AA8-2BFC030C3713}"/>
          </ac:spMkLst>
        </pc:spChg>
        <pc:spChg chg="add mod">
          <ac:chgData name="Burentugs, Enerelt" userId="b618ff4d-7f38-4e7e-b0f6-57aa57f876f5" providerId="ADAL" clId="{FA2F0ADA-5DBE-0A4D-8CB2-1D0572F18DA7}" dt="2024-04-08T18:44:10.367" v="5187" actId="164"/>
          <ac:spMkLst>
            <pc:docMk/>
            <pc:sldMk cId="3779956898" sldId="317"/>
            <ac:spMk id="9" creationId="{39E8CAFB-CED0-C5A3-3B2D-F433143C9C6A}"/>
          </ac:spMkLst>
        </pc:spChg>
        <pc:spChg chg="add mod">
          <ac:chgData name="Burentugs, Enerelt" userId="b618ff4d-7f38-4e7e-b0f6-57aa57f876f5" providerId="ADAL" clId="{FA2F0ADA-5DBE-0A4D-8CB2-1D0572F18DA7}" dt="2024-04-08T18:44:10.367" v="5187" actId="164"/>
          <ac:spMkLst>
            <pc:docMk/>
            <pc:sldMk cId="3779956898" sldId="317"/>
            <ac:spMk id="10" creationId="{FCEBFF32-559C-6A37-86D9-7DA047EC6206}"/>
          </ac:spMkLst>
        </pc:spChg>
        <pc:spChg chg="add mod">
          <ac:chgData name="Burentugs, Enerelt" userId="b618ff4d-7f38-4e7e-b0f6-57aa57f876f5" providerId="ADAL" clId="{FA2F0ADA-5DBE-0A4D-8CB2-1D0572F18DA7}" dt="2024-04-08T18:44:10.367" v="5187" actId="164"/>
          <ac:spMkLst>
            <pc:docMk/>
            <pc:sldMk cId="3779956898" sldId="317"/>
            <ac:spMk id="11" creationId="{A17BBFA5-B0C7-9A10-46DA-7ABAF7468A04}"/>
          </ac:spMkLst>
        </pc:spChg>
        <pc:spChg chg="add mod">
          <ac:chgData name="Burentugs, Enerelt" userId="b618ff4d-7f38-4e7e-b0f6-57aa57f876f5" providerId="ADAL" clId="{FA2F0ADA-5DBE-0A4D-8CB2-1D0572F18DA7}" dt="2024-04-08T18:44:10.367" v="5187" actId="164"/>
          <ac:spMkLst>
            <pc:docMk/>
            <pc:sldMk cId="3779956898" sldId="317"/>
            <ac:spMk id="12" creationId="{FC3254C9-0CB8-0C0E-4C3B-0AA43A08E667}"/>
          </ac:spMkLst>
        </pc:spChg>
        <pc:spChg chg="add mod">
          <ac:chgData name="Burentugs, Enerelt" userId="b618ff4d-7f38-4e7e-b0f6-57aa57f876f5" providerId="ADAL" clId="{FA2F0ADA-5DBE-0A4D-8CB2-1D0572F18DA7}" dt="2024-04-08T18:44:10.367" v="5187" actId="164"/>
          <ac:spMkLst>
            <pc:docMk/>
            <pc:sldMk cId="3779956898" sldId="317"/>
            <ac:spMk id="13" creationId="{3DB4DC5F-FAE7-0EEA-B2EC-54F85BC6E21F}"/>
          </ac:spMkLst>
        </pc:spChg>
        <pc:spChg chg="add mod">
          <ac:chgData name="Burentugs, Enerelt" userId="b618ff4d-7f38-4e7e-b0f6-57aa57f876f5" providerId="ADAL" clId="{FA2F0ADA-5DBE-0A4D-8CB2-1D0572F18DA7}" dt="2024-04-08T19:27:30.329" v="5335" actId="1076"/>
          <ac:spMkLst>
            <pc:docMk/>
            <pc:sldMk cId="3779956898" sldId="317"/>
            <ac:spMk id="23" creationId="{CE1676CF-6C14-455C-9AF1-2F78D5A6D10C}"/>
          </ac:spMkLst>
        </pc:spChg>
        <pc:spChg chg="add mod">
          <ac:chgData name="Burentugs, Enerelt" userId="b618ff4d-7f38-4e7e-b0f6-57aa57f876f5" providerId="ADAL" clId="{FA2F0ADA-5DBE-0A4D-8CB2-1D0572F18DA7}" dt="2024-04-08T19:16:37.819" v="5278" actId="164"/>
          <ac:spMkLst>
            <pc:docMk/>
            <pc:sldMk cId="3779956898" sldId="317"/>
            <ac:spMk id="25" creationId="{CBC9F2E1-137D-A5D9-5C38-099E12387E08}"/>
          </ac:spMkLst>
        </pc:spChg>
        <pc:spChg chg="add mod">
          <ac:chgData name="Burentugs, Enerelt" userId="b618ff4d-7f38-4e7e-b0f6-57aa57f876f5" providerId="ADAL" clId="{FA2F0ADA-5DBE-0A4D-8CB2-1D0572F18DA7}" dt="2024-04-08T19:27:40.177" v="5339" actId="171"/>
          <ac:spMkLst>
            <pc:docMk/>
            <pc:sldMk cId="3779956898" sldId="317"/>
            <ac:spMk id="28" creationId="{85BFAC12-4D99-637B-EFA8-D488077294FB}"/>
          </ac:spMkLst>
        </pc:spChg>
        <pc:grpChg chg="add mod">
          <ac:chgData name="Burentugs, Enerelt" userId="b618ff4d-7f38-4e7e-b0f6-57aa57f876f5" providerId="ADAL" clId="{FA2F0ADA-5DBE-0A4D-8CB2-1D0572F18DA7}" dt="2024-04-08T19:16:37.819" v="5278" actId="164"/>
          <ac:grpSpMkLst>
            <pc:docMk/>
            <pc:sldMk cId="3779956898" sldId="317"/>
            <ac:grpSpMk id="14" creationId="{D757611B-867E-28A2-3B0D-A96BC1517CE1}"/>
          </ac:grpSpMkLst>
        </pc:grpChg>
        <pc:grpChg chg="add mod">
          <ac:chgData name="Burentugs, Enerelt" userId="b618ff4d-7f38-4e7e-b0f6-57aa57f876f5" providerId="ADAL" clId="{FA2F0ADA-5DBE-0A4D-8CB2-1D0572F18DA7}" dt="2024-04-08T19:27:33.652" v="5336" actId="1076"/>
          <ac:grpSpMkLst>
            <pc:docMk/>
            <pc:sldMk cId="3779956898" sldId="317"/>
            <ac:grpSpMk id="24" creationId="{F8C2A785-BC42-C417-BC2C-F39316FC0EA3}"/>
          </ac:grpSpMkLst>
        </pc:grpChg>
        <pc:grpChg chg="add mod">
          <ac:chgData name="Burentugs, Enerelt" userId="b618ff4d-7f38-4e7e-b0f6-57aa57f876f5" providerId="ADAL" clId="{FA2F0ADA-5DBE-0A4D-8CB2-1D0572F18DA7}" dt="2024-04-08T19:25:51.521" v="5287" actId="1076"/>
          <ac:grpSpMkLst>
            <pc:docMk/>
            <pc:sldMk cId="3779956898" sldId="317"/>
            <ac:grpSpMk id="26" creationId="{0B6D0E45-80C9-F0BA-51A6-FABE94A6B16D}"/>
          </ac:grpSpMkLst>
        </pc:grpChg>
        <pc:picChg chg="add del mod modCrop">
          <ac:chgData name="Burentugs, Enerelt" userId="b618ff4d-7f38-4e7e-b0f6-57aa57f876f5" providerId="ADAL" clId="{FA2F0ADA-5DBE-0A4D-8CB2-1D0572F18DA7}" dt="2024-04-08T18:39:36.315" v="5100" actId="478"/>
          <ac:picMkLst>
            <pc:docMk/>
            <pc:sldMk cId="3779956898" sldId="317"/>
            <ac:picMk id="5" creationId="{10A3FFC7-EAC2-2ADF-8902-AE69674CE073}"/>
          </ac:picMkLst>
        </pc:picChg>
        <pc:picChg chg="add mod">
          <ac:chgData name="Burentugs, Enerelt" userId="b618ff4d-7f38-4e7e-b0f6-57aa57f876f5" providerId="ADAL" clId="{FA2F0ADA-5DBE-0A4D-8CB2-1D0572F18DA7}" dt="2024-04-08T18:44:10.367" v="5187" actId="164"/>
          <ac:picMkLst>
            <pc:docMk/>
            <pc:sldMk cId="3779956898" sldId="317"/>
            <ac:picMk id="6" creationId="{D457B4BA-C5C8-4686-6459-7E64E0F655C1}"/>
          </ac:picMkLst>
        </pc:picChg>
        <pc:picChg chg="add mod modCrop">
          <ac:chgData name="Burentugs, Enerelt" userId="b618ff4d-7f38-4e7e-b0f6-57aa57f876f5" providerId="ADAL" clId="{FA2F0ADA-5DBE-0A4D-8CB2-1D0572F18DA7}" dt="2024-04-08T18:51:20.329" v="5249" actId="164"/>
          <ac:picMkLst>
            <pc:docMk/>
            <pc:sldMk cId="3779956898" sldId="317"/>
            <ac:picMk id="16" creationId="{F805E879-354D-8269-F524-E75DE911BD34}"/>
          </ac:picMkLst>
        </pc:picChg>
        <pc:picChg chg="add mod modCrop">
          <ac:chgData name="Burentugs, Enerelt" userId="b618ff4d-7f38-4e7e-b0f6-57aa57f876f5" providerId="ADAL" clId="{FA2F0ADA-5DBE-0A4D-8CB2-1D0572F18DA7}" dt="2024-04-08T18:51:20.329" v="5249" actId="164"/>
          <ac:picMkLst>
            <pc:docMk/>
            <pc:sldMk cId="3779956898" sldId="317"/>
            <ac:picMk id="18" creationId="{BA0A945B-9A2E-B836-F687-9926C8E68F94}"/>
          </ac:picMkLst>
        </pc:picChg>
        <pc:picChg chg="add mod modCrop">
          <ac:chgData name="Burentugs, Enerelt" userId="b618ff4d-7f38-4e7e-b0f6-57aa57f876f5" providerId="ADAL" clId="{FA2F0ADA-5DBE-0A4D-8CB2-1D0572F18DA7}" dt="2024-04-08T18:51:20.329" v="5249" actId="164"/>
          <ac:picMkLst>
            <pc:docMk/>
            <pc:sldMk cId="3779956898" sldId="317"/>
            <ac:picMk id="20" creationId="{AC50B62E-17D4-408A-E0BB-523E95DB8281}"/>
          </ac:picMkLst>
        </pc:picChg>
        <pc:picChg chg="add mod modCrop">
          <ac:chgData name="Burentugs, Enerelt" userId="b618ff4d-7f38-4e7e-b0f6-57aa57f876f5" providerId="ADAL" clId="{FA2F0ADA-5DBE-0A4D-8CB2-1D0572F18DA7}" dt="2024-04-08T18:51:20.329" v="5249" actId="164"/>
          <ac:picMkLst>
            <pc:docMk/>
            <pc:sldMk cId="3779956898" sldId="317"/>
            <ac:picMk id="22" creationId="{0A4A2C45-2F52-35E4-A2EF-9D548CA6DBD1}"/>
          </ac:picMkLst>
        </pc:picChg>
        <pc:picChg chg="add mod modCrop">
          <ac:chgData name="Burentugs, Enerelt" userId="b618ff4d-7f38-4e7e-b0f6-57aa57f876f5" providerId="ADAL" clId="{FA2F0ADA-5DBE-0A4D-8CB2-1D0572F18DA7}" dt="2024-04-08T19:27:40.177" v="5339" actId="171"/>
          <ac:picMkLst>
            <pc:docMk/>
            <pc:sldMk cId="3779956898" sldId="317"/>
            <ac:picMk id="27" creationId="{EBCC8F86-5D6A-2D33-5E79-98F600F8A647}"/>
          </ac:picMkLst>
        </pc:picChg>
      </pc:sldChg>
      <pc:sldChg chg="new">
        <pc:chgData name="Burentugs, Enerelt" userId="b618ff4d-7f38-4e7e-b0f6-57aa57f876f5" providerId="ADAL" clId="{FA2F0ADA-5DBE-0A4D-8CB2-1D0572F18DA7}" dt="2024-04-08T19:17:28.085" v="5283" actId="680"/>
        <pc:sldMkLst>
          <pc:docMk/>
          <pc:sldMk cId="3562768119" sldId="318"/>
        </pc:sldMkLst>
      </pc:sldChg>
      <pc:sldChg chg="new del">
        <pc:chgData name="Burentugs, Enerelt" userId="b618ff4d-7f38-4e7e-b0f6-57aa57f876f5" providerId="ADAL" clId="{FA2F0ADA-5DBE-0A4D-8CB2-1D0572F18DA7}" dt="2024-04-08T19:28:37.196" v="5342" actId="2696"/>
        <pc:sldMkLst>
          <pc:docMk/>
          <pc:sldMk cId="2579670255" sldId="319"/>
        </pc:sldMkLst>
      </pc:sldChg>
      <pc:sldChg chg="modSp add mod">
        <pc:chgData name="Burentugs, Enerelt" userId="b618ff4d-7f38-4e7e-b0f6-57aa57f876f5" providerId="ADAL" clId="{FA2F0ADA-5DBE-0A4D-8CB2-1D0572F18DA7}" dt="2024-04-08T19:28:42.350" v="5352" actId="20577"/>
        <pc:sldMkLst>
          <pc:docMk/>
          <pc:sldMk cId="16339705" sldId="320"/>
        </pc:sldMkLst>
        <pc:spChg chg="mod">
          <ac:chgData name="Burentugs, Enerelt" userId="b618ff4d-7f38-4e7e-b0f6-57aa57f876f5" providerId="ADAL" clId="{FA2F0ADA-5DBE-0A4D-8CB2-1D0572F18DA7}" dt="2024-04-08T19:28:42.350" v="5352" actId="20577"/>
          <ac:spMkLst>
            <pc:docMk/>
            <pc:sldMk cId="16339705" sldId="320"/>
            <ac:spMk id="2" creationId="{3D3AA465-0DDE-4096-CD8B-623F8343D440}"/>
          </ac:spMkLst>
        </pc:spChg>
      </pc:sldChg>
      <pc:sldChg chg="addSp delSp modSp new mod">
        <pc:chgData name="Burentugs, Enerelt" userId="b618ff4d-7f38-4e7e-b0f6-57aa57f876f5" providerId="ADAL" clId="{FA2F0ADA-5DBE-0A4D-8CB2-1D0572F18DA7}" dt="2024-04-08T19:51:29.641" v="5589" actId="1076"/>
        <pc:sldMkLst>
          <pc:docMk/>
          <pc:sldMk cId="194484653" sldId="321"/>
        </pc:sldMkLst>
        <pc:spChg chg="mod">
          <ac:chgData name="Burentugs, Enerelt" userId="b618ff4d-7f38-4e7e-b0f6-57aa57f876f5" providerId="ADAL" clId="{FA2F0ADA-5DBE-0A4D-8CB2-1D0572F18DA7}" dt="2024-04-08T19:28:53.957" v="5362" actId="207"/>
          <ac:spMkLst>
            <pc:docMk/>
            <pc:sldMk cId="194484653" sldId="321"/>
            <ac:spMk id="2" creationId="{E8ED4768-CB14-EB85-4B3C-35A99B23B9D5}"/>
          </ac:spMkLst>
        </pc:spChg>
        <pc:spChg chg="add mod">
          <ac:chgData name="Burentugs, Enerelt" userId="b618ff4d-7f38-4e7e-b0f6-57aa57f876f5" providerId="ADAL" clId="{FA2F0ADA-5DBE-0A4D-8CB2-1D0572F18DA7}" dt="2024-04-08T19:46:48.667" v="5499" actId="14100"/>
          <ac:spMkLst>
            <pc:docMk/>
            <pc:sldMk cId="194484653" sldId="321"/>
            <ac:spMk id="4" creationId="{2BABA7DB-ED62-6D84-AB81-42B55ABDAD8B}"/>
          </ac:spMkLst>
        </pc:spChg>
        <pc:spChg chg="add mod">
          <ac:chgData name="Burentugs, Enerelt" userId="b618ff4d-7f38-4e7e-b0f6-57aa57f876f5" providerId="ADAL" clId="{FA2F0ADA-5DBE-0A4D-8CB2-1D0572F18DA7}" dt="2024-04-08T19:47:49.660" v="5506"/>
          <ac:spMkLst>
            <pc:docMk/>
            <pc:sldMk cId="194484653" sldId="321"/>
            <ac:spMk id="6" creationId="{CDDBDA54-BC3C-824F-6D93-E84A0A502497}"/>
          </ac:spMkLst>
        </pc:spChg>
        <pc:spChg chg="add del mod">
          <ac:chgData name="Burentugs, Enerelt" userId="b618ff4d-7f38-4e7e-b0f6-57aa57f876f5" providerId="ADAL" clId="{FA2F0ADA-5DBE-0A4D-8CB2-1D0572F18DA7}" dt="2024-04-08T19:49:03.295" v="5555"/>
          <ac:spMkLst>
            <pc:docMk/>
            <pc:sldMk cId="194484653" sldId="321"/>
            <ac:spMk id="7" creationId="{19E79DA9-B9A9-CB84-A0C9-B9A82F7EC0EC}"/>
          </ac:spMkLst>
        </pc:spChg>
        <pc:spChg chg="add mod">
          <ac:chgData name="Burentugs, Enerelt" userId="b618ff4d-7f38-4e7e-b0f6-57aa57f876f5" providerId="ADAL" clId="{FA2F0ADA-5DBE-0A4D-8CB2-1D0572F18DA7}" dt="2024-04-08T19:51:29.641" v="5589" actId="1076"/>
          <ac:spMkLst>
            <pc:docMk/>
            <pc:sldMk cId="194484653" sldId="321"/>
            <ac:spMk id="9" creationId="{C9A5CD57-22CE-DE77-9D69-2128DE3F4342}"/>
          </ac:spMkLst>
        </pc:spChg>
        <pc:graphicFrameChg chg="add mod modGraphic">
          <ac:chgData name="Burentugs, Enerelt" userId="b618ff4d-7f38-4e7e-b0f6-57aa57f876f5" providerId="ADAL" clId="{FA2F0ADA-5DBE-0A4D-8CB2-1D0572F18DA7}" dt="2024-04-08T19:51:20.785" v="5583" actId="1076"/>
          <ac:graphicFrameMkLst>
            <pc:docMk/>
            <pc:sldMk cId="194484653" sldId="321"/>
            <ac:graphicFrameMk id="8" creationId="{C95F6E69-B71F-A7E0-CACC-040CE38E80EA}"/>
          </ac:graphicFrameMkLst>
        </pc:graphicFrameChg>
        <pc:picChg chg="add mod modCrop">
          <ac:chgData name="Burentugs, Enerelt" userId="b618ff4d-7f38-4e7e-b0f6-57aa57f876f5" providerId="ADAL" clId="{FA2F0ADA-5DBE-0A4D-8CB2-1D0572F18DA7}" dt="2024-04-08T19:48:03.142" v="5509" actId="1076"/>
          <ac:picMkLst>
            <pc:docMk/>
            <pc:sldMk cId="194484653" sldId="321"/>
            <ac:picMk id="5" creationId="{655AB198-5663-8101-E563-5ABD456E65AE}"/>
          </ac:picMkLst>
        </pc:picChg>
      </pc:sldChg>
      <pc:sldChg chg="addSp delSp modSp new mod">
        <pc:chgData name="Burentugs, Enerelt" userId="b618ff4d-7f38-4e7e-b0f6-57aa57f876f5" providerId="ADAL" clId="{FA2F0ADA-5DBE-0A4D-8CB2-1D0572F18DA7}" dt="2024-04-08T19:54:28.561" v="5621" actId="1076"/>
        <pc:sldMkLst>
          <pc:docMk/>
          <pc:sldMk cId="373996839" sldId="322"/>
        </pc:sldMkLst>
        <pc:spChg chg="mod">
          <ac:chgData name="Burentugs, Enerelt" userId="b618ff4d-7f38-4e7e-b0f6-57aa57f876f5" providerId="ADAL" clId="{FA2F0ADA-5DBE-0A4D-8CB2-1D0572F18DA7}" dt="2024-04-08T19:53:40.921" v="5604" actId="1076"/>
          <ac:spMkLst>
            <pc:docMk/>
            <pc:sldMk cId="373996839" sldId="322"/>
            <ac:spMk id="2" creationId="{456DE441-B1F9-D8E1-9E8D-61DFF7C98F05}"/>
          </ac:spMkLst>
        </pc:spChg>
        <pc:picChg chg="add mod">
          <ac:chgData name="Burentugs, Enerelt" userId="b618ff4d-7f38-4e7e-b0f6-57aa57f876f5" providerId="ADAL" clId="{FA2F0ADA-5DBE-0A4D-8CB2-1D0572F18DA7}" dt="2024-04-08T19:54:21.817" v="5617" actId="1076"/>
          <ac:picMkLst>
            <pc:docMk/>
            <pc:sldMk cId="373996839" sldId="322"/>
            <ac:picMk id="5" creationId="{4512138C-7322-1F3A-27D7-2C0EC183ADDF}"/>
          </ac:picMkLst>
        </pc:picChg>
        <pc:picChg chg="add del">
          <ac:chgData name="Burentugs, Enerelt" userId="b618ff4d-7f38-4e7e-b0f6-57aa57f876f5" providerId="ADAL" clId="{FA2F0ADA-5DBE-0A4D-8CB2-1D0572F18DA7}" dt="2024-04-08T19:53:59.543" v="5608" actId="478"/>
          <ac:picMkLst>
            <pc:docMk/>
            <pc:sldMk cId="373996839" sldId="322"/>
            <ac:picMk id="1026" creationId="{0E23D0EB-C46B-3C6C-C6E7-3C35C7AAD95F}"/>
          </ac:picMkLst>
        </pc:picChg>
        <pc:picChg chg="add mod">
          <ac:chgData name="Burentugs, Enerelt" userId="b618ff4d-7f38-4e7e-b0f6-57aa57f876f5" providerId="ADAL" clId="{FA2F0ADA-5DBE-0A4D-8CB2-1D0572F18DA7}" dt="2024-04-08T19:54:28.561" v="5621" actId="1076"/>
          <ac:picMkLst>
            <pc:docMk/>
            <pc:sldMk cId="373996839" sldId="322"/>
            <ac:picMk id="1028" creationId="{B0EC1289-20EF-21AD-6FDF-B919605EB8BB}"/>
          </ac:picMkLst>
        </pc:picChg>
      </pc:sldChg>
      <pc:sldChg chg="addSp delSp modSp new mod delAnim modAnim">
        <pc:chgData name="Burentugs, Enerelt" userId="b618ff4d-7f38-4e7e-b0f6-57aa57f876f5" providerId="ADAL" clId="{FA2F0ADA-5DBE-0A4D-8CB2-1D0572F18DA7}" dt="2024-04-08T19:59:13.192" v="5965" actId="1076"/>
        <pc:sldMkLst>
          <pc:docMk/>
          <pc:sldMk cId="3452030890" sldId="323"/>
        </pc:sldMkLst>
        <pc:spChg chg="mod">
          <ac:chgData name="Burentugs, Enerelt" userId="b618ff4d-7f38-4e7e-b0f6-57aa57f876f5" providerId="ADAL" clId="{FA2F0ADA-5DBE-0A4D-8CB2-1D0572F18DA7}" dt="2024-04-08T19:56:03.818" v="5654" actId="207"/>
          <ac:spMkLst>
            <pc:docMk/>
            <pc:sldMk cId="3452030890" sldId="323"/>
            <ac:spMk id="2" creationId="{B90F4FF2-E229-D2F6-A13C-E492DA578F96}"/>
          </ac:spMkLst>
        </pc:spChg>
        <pc:spChg chg="add mod">
          <ac:chgData name="Burentugs, Enerelt" userId="b618ff4d-7f38-4e7e-b0f6-57aa57f876f5" providerId="ADAL" clId="{FA2F0ADA-5DBE-0A4D-8CB2-1D0572F18DA7}" dt="2024-04-08T19:59:13.192" v="5965" actId="1076"/>
          <ac:spMkLst>
            <pc:docMk/>
            <pc:sldMk cId="3452030890" sldId="323"/>
            <ac:spMk id="4" creationId="{BFB263F0-7D2E-D921-BFD4-5AB7A73A0449}"/>
          </ac:spMkLst>
        </pc:spChg>
        <pc:spChg chg="add del mod">
          <ac:chgData name="Burentugs, Enerelt" userId="b618ff4d-7f38-4e7e-b0f6-57aa57f876f5" providerId="ADAL" clId="{FA2F0ADA-5DBE-0A4D-8CB2-1D0572F18DA7}" dt="2024-04-08T19:59:11.357" v="5964" actId="478"/>
          <ac:spMkLst>
            <pc:docMk/>
            <pc:sldMk cId="3452030890" sldId="323"/>
            <ac:spMk id="5" creationId="{849D999F-0A40-CDE8-234C-94978F9F5F08}"/>
          </ac:spMkLst>
        </pc:spChg>
      </pc:sldChg>
    </pc:docChg>
  </pc:docChgLst>
  <pc:docChgLst>
    <pc:chgData name="Burentugs, Enerelt" userId="b618ff4d-7f38-4e7e-b0f6-57aa57f876f5" providerId="ADAL" clId="{F40426C8-1FDE-5C4A-A6BB-607812A3D554}"/>
    <pc:docChg chg="undo custSel modSld">
      <pc:chgData name="Burentugs, Enerelt" userId="b618ff4d-7f38-4e7e-b0f6-57aa57f876f5" providerId="ADAL" clId="{F40426C8-1FDE-5C4A-A6BB-607812A3D554}" dt="2025-01-28T12:12:17.276" v="36" actId="404"/>
      <pc:docMkLst>
        <pc:docMk/>
      </pc:docMkLst>
      <pc:sldChg chg="modSp mod">
        <pc:chgData name="Burentugs, Enerelt" userId="b618ff4d-7f38-4e7e-b0f6-57aa57f876f5" providerId="ADAL" clId="{F40426C8-1FDE-5C4A-A6BB-607812A3D554}" dt="2025-01-28T12:12:17.276" v="36" actId="404"/>
        <pc:sldMkLst>
          <pc:docMk/>
          <pc:sldMk cId="953889929" sldId="259"/>
        </pc:sldMkLst>
        <pc:spChg chg="mod">
          <ac:chgData name="Burentugs, Enerelt" userId="b618ff4d-7f38-4e7e-b0f6-57aa57f876f5" providerId="ADAL" clId="{F40426C8-1FDE-5C4A-A6BB-607812A3D554}" dt="2025-01-28T12:12:17.276" v="36" actId="404"/>
          <ac:spMkLst>
            <pc:docMk/>
            <pc:sldMk cId="953889929" sldId="259"/>
            <ac:spMk id="2" creationId="{1D99C644-4638-8D4D-B856-976C6DE8E30A}"/>
          </ac:spMkLst>
        </pc:spChg>
        <pc:spChg chg="mod">
          <ac:chgData name="Burentugs, Enerelt" userId="b618ff4d-7f38-4e7e-b0f6-57aa57f876f5" providerId="ADAL" clId="{F40426C8-1FDE-5C4A-A6BB-607812A3D554}" dt="2025-01-28T12:11:43.937" v="13" actId="255"/>
          <ac:spMkLst>
            <pc:docMk/>
            <pc:sldMk cId="953889929" sldId="259"/>
            <ac:spMk id="3" creationId="{4957E5C1-F36E-8F43-9D11-37CA75F6C9A2}"/>
          </ac:spMkLst>
        </pc:spChg>
      </pc:sldChg>
    </pc:docChg>
  </pc:docChgLst>
  <pc:docChgLst>
    <pc:chgData name="Burentugs, Enerelt" userId="b618ff4d-7f38-4e7e-b0f6-57aa57f876f5" providerId="ADAL" clId="{9C83D0BD-6657-4D7C-8AEF-AB2556C0CF22}"/>
    <pc:docChg chg="undo custSel addSld delSld modSld sldOrd">
      <pc:chgData name="Burentugs, Enerelt" userId="b618ff4d-7f38-4e7e-b0f6-57aa57f876f5" providerId="ADAL" clId="{9C83D0BD-6657-4D7C-8AEF-AB2556C0CF22}" dt="2024-06-18T20:08:03.768" v="1485" actId="478"/>
      <pc:docMkLst>
        <pc:docMk/>
      </pc:docMkLst>
      <pc:sldChg chg="modSp mod">
        <pc:chgData name="Burentugs, Enerelt" userId="b618ff4d-7f38-4e7e-b0f6-57aa57f876f5" providerId="ADAL" clId="{9C83D0BD-6657-4D7C-8AEF-AB2556C0CF22}" dt="2024-06-18T19:23:34.714" v="8" actId="20577"/>
        <pc:sldMkLst>
          <pc:docMk/>
          <pc:sldMk cId="953889929" sldId="259"/>
        </pc:sldMkLst>
        <pc:spChg chg="mod">
          <ac:chgData name="Burentugs, Enerelt" userId="b618ff4d-7f38-4e7e-b0f6-57aa57f876f5" providerId="ADAL" clId="{9C83D0BD-6657-4D7C-8AEF-AB2556C0CF22}" dt="2024-06-18T19:23:34.714" v="8" actId="20577"/>
          <ac:spMkLst>
            <pc:docMk/>
            <pc:sldMk cId="953889929" sldId="259"/>
            <ac:spMk id="2" creationId="{1D99C644-4638-8D4D-B856-976C6DE8E30A}"/>
          </ac:spMkLst>
        </pc:spChg>
      </pc:sldChg>
      <pc:sldChg chg="addSp delSp modSp mod">
        <pc:chgData name="Burentugs, Enerelt" userId="b618ff4d-7f38-4e7e-b0f6-57aa57f876f5" providerId="ADAL" clId="{9C83D0BD-6657-4D7C-8AEF-AB2556C0CF22}" dt="2024-06-18T20:06:47.303" v="1350" actId="20577"/>
        <pc:sldMkLst>
          <pc:docMk/>
          <pc:sldMk cId="1715300655" sldId="326"/>
        </pc:sldMkLst>
        <pc:spChg chg="mod">
          <ac:chgData name="Burentugs, Enerelt" userId="b618ff4d-7f38-4e7e-b0f6-57aa57f876f5" providerId="ADAL" clId="{9C83D0BD-6657-4D7C-8AEF-AB2556C0CF22}" dt="2024-06-18T20:06:47.303" v="1350" actId="20577"/>
          <ac:spMkLst>
            <pc:docMk/>
            <pc:sldMk cId="1715300655" sldId="326"/>
            <ac:spMk id="2" creationId="{426138A0-4FAD-3FB0-3256-2357252EED8C}"/>
          </ac:spMkLst>
        </pc:spChg>
        <pc:spChg chg="del">
          <ac:chgData name="Burentugs, Enerelt" userId="b618ff4d-7f38-4e7e-b0f6-57aa57f876f5" providerId="ADAL" clId="{9C83D0BD-6657-4D7C-8AEF-AB2556C0CF22}" dt="2024-06-18T19:23:41.370" v="10" actId="478"/>
          <ac:spMkLst>
            <pc:docMk/>
            <pc:sldMk cId="1715300655" sldId="326"/>
            <ac:spMk id="6" creationId="{8679892C-4300-2BDE-FA22-50455BBA072C}"/>
          </ac:spMkLst>
        </pc:spChg>
        <pc:spChg chg="add mod topLvl">
          <ac:chgData name="Burentugs, Enerelt" userId="b618ff4d-7f38-4e7e-b0f6-57aa57f876f5" providerId="ADAL" clId="{9C83D0BD-6657-4D7C-8AEF-AB2556C0CF22}" dt="2024-06-18T19:43:04.303" v="860" actId="1076"/>
          <ac:spMkLst>
            <pc:docMk/>
            <pc:sldMk cId="1715300655" sldId="326"/>
            <ac:spMk id="7" creationId="{13B1303B-108C-DA4B-5263-5883FDC63F35}"/>
          </ac:spMkLst>
        </pc:spChg>
        <pc:spChg chg="mod">
          <ac:chgData name="Burentugs, Enerelt" userId="b618ff4d-7f38-4e7e-b0f6-57aa57f876f5" providerId="ADAL" clId="{9C83D0BD-6657-4D7C-8AEF-AB2556C0CF22}" dt="2024-06-18T20:01:56.788" v="1215" actId="14100"/>
          <ac:spMkLst>
            <pc:docMk/>
            <pc:sldMk cId="1715300655" sldId="326"/>
            <ac:spMk id="12" creationId="{B44ACE10-1299-0852-B979-F00F75097E14}"/>
          </ac:spMkLst>
        </pc:spChg>
        <pc:spChg chg="mod">
          <ac:chgData name="Burentugs, Enerelt" userId="b618ff4d-7f38-4e7e-b0f6-57aa57f876f5" providerId="ADAL" clId="{9C83D0BD-6657-4D7C-8AEF-AB2556C0CF22}" dt="2024-06-18T19:52:42.123" v="1121" actId="20577"/>
          <ac:spMkLst>
            <pc:docMk/>
            <pc:sldMk cId="1715300655" sldId="326"/>
            <ac:spMk id="13" creationId="{E5322BA1-46EC-8132-1431-1550AC3E54E4}"/>
          </ac:spMkLst>
        </pc:spChg>
        <pc:spChg chg="add mod">
          <ac:chgData name="Burentugs, Enerelt" userId="b618ff4d-7f38-4e7e-b0f6-57aa57f876f5" providerId="ADAL" clId="{9C83D0BD-6657-4D7C-8AEF-AB2556C0CF22}" dt="2024-06-18T19:51:35.304" v="1044" actId="1076"/>
          <ac:spMkLst>
            <pc:docMk/>
            <pc:sldMk cId="1715300655" sldId="326"/>
            <ac:spMk id="14" creationId="{B2C9F453-F4E1-C5EE-370D-CB5607958BE0}"/>
          </ac:spMkLst>
        </pc:spChg>
        <pc:spChg chg="add mod">
          <ac:chgData name="Burentugs, Enerelt" userId="b618ff4d-7f38-4e7e-b0f6-57aa57f876f5" providerId="ADAL" clId="{9C83D0BD-6657-4D7C-8AEF-AB2556C0CF22}" dt="2024-06-18T19:43:04.303" v="860" actId="1076"/>
          <ac:spMkLst>
            <pc:docMk/>
            <pc:sldMk cId="1715300655" sldId="326"/>
            <ac:spMk id="15" creationId="{1F99EF52-0A5F-AE04-9B30-359251BF591D}"/>
          </ac:spMkLst>
        </pc:spChg>
        <pc:spChg chg="add mod">
          <ac:chgData name="Burentugs, Enerelt" userId="b618ff4d-7f38-4e7e-b0f6-57aa57f876f5" providerId="ADAL" clId="{9C83D0BD-6657-4D7C-8AEF-AB2556C0CF22}" dt="2024-06-18T19:43:04.303" v="860" actId="1076"/>
          <ac:spMkLst>
            <pc:docMk/>
            <pc:sldMk cId="1715300655" sldId="326"/>
            <ac:spMk id="16" creationId="{1CCDB92D-D632-959A-584B-A6FFA21954A5}"/>
          </ac:spMkLst>
        </pc:spChg>
        <pc:spChg chg="add mod">
          <ac:chgData name="Burentugs, Enerelt" userId="b618ff4d-7f38-4e7e-b0f6-57aa57f876f5" providerId="ADAL" clId="{9C83D0BD-6657-4D7C-8AEF-AB2556C0CF22}" dt="2024-06-18T19:43:04.303" v="860" actId="1076"/>
          <ac:spMkLst>
            <pc:docMk/>
            <pc:sldMk cId="1715300655" sldId="326"/>
            <ac:spMk id="17" creationId="{1A189CAB-920F-215E-35A7-2067D6233783}"/>
          </ac:spMkLst>
        </pc:spChg>
        <pc:spChg chg="add del mod">
          <ac:chgData name="Burentugs, Enerelt" userId="b618ff4d-7f38-4e7e-b0f6-57aa57f876f5" providerId="ADAL" clId="{9C83D0BD-6657-4D7C-8AEF-AB2556C0CF22}" dt="2024-06-18T19:37:23.947" v="704" actId="478"/>
          <ac:spMkLst>
            <pc:docMk/>
            <pc:sldMk cId="1715300655" sldId="326"/>
            <ac:spMk id="18" creationId="{5EA01228-554C-548D-AEF5-C38A35FBCBF4}"/>
          </ac:spMkLst>
        </pc:spChg>
        <pc:spChg chg="add mod ord">
          <ac:chgData name="Burentugs, Enerelt" userId="b618ff4d-7f38-4e7e-b0f6-57aa57f876f5" providerId="ADAL" clId="{9C83D0BD-6657-4D7C-8AEF-AB2556C0CF22}" dt="2024-06-18T19:39:11.294" v="729" actId="167"/>
          <ac:spMkLst>
            <pc:docMk/>
            <pc:sldMk cId="1715300655" sldId="326"/>
            <ac:spMk id="20" creationId="{A998D60D-609E-1F9B-D6F5-BA7D7E96B21D}"/>
          </ac:spMkLst>
        </pc:spChg>
        <pc:spChg chg="add mod">
          <ac:chgData name="Burentugs, Enerelt" userId="b618ff4d-7f38-4e7e-b0f6-57aa57f876f5" providerId="ADAL" clId="{9C83D0BD-6657-4D7C-8AEF-AB2556C0CF22}" dt="2024-06-18T19:39:57.918" v="778" actId="1076"/>
          <ac:spMkLst>
            <pc:docMk/>
            <pc:sldMk cId="1715300655" sldId="326"/>
            <ac:spMk id="21" creationId="{49F1D27C-3270-19E1-990D-B9FB9F07F173}"/>
          </ac:spMkLst>
        </pc:spChg>
        <pc:spChg chg="add mod">
          <ac:chgData name="Burentugs, Enerelt" userId="b618ff4d-7f38-4e7e-b0f6-57aa57f876f5" providerId="ADAL" clId="{9C83D0BD-6657-4D7C-8AEF-AB2556C0CF22}" dt="2024-06-18T19:59:20.460" v="1152" actId="1076"/>
          <ac:spMkLst>
            <pc:docMk/>
            <pc:sldMk cId="1715300655" sldId="326"/>
            <ac:spMk id="22" creationId="{09F6C276-1844-A238-FC48-C18AC7092BE7}"/>
          </ac:spMkLst>
        </pc:spChg>
        <pc:spChg chg="add mod">
          <ac:chgData name="Burentugs, Enerelt" userId="b618ff4d-7f38-4e7e-b0f6-57aa57f876f5" providerId="ADAL" clId="{9C83D0BD-6657-4D7C-8AEF-AB2556C0CF22}" dt="2024-06-18T19:58:02.589" v="1144" actId="1076"/>
          <ac:spMkLst>
            <pc:docMk/>
            <pc:sldMk cId="1715300655" sldId="326"/>
            <ac:spMk id="24" creationId="{4FB0448D-934D-201C-FEF4-11640223878A}"/>
          </ac:spMkLst>
        </pc:spChg>
        <pc:spChg chg="add mod">
          <ac:chgData name="Burentugs, Enerelt" userId="b618ff4d-7f38-4e7e-b0f6-57aa57f876f5" providerId="ADAL" clId="{9C83D0BD-6657-4D7C-8AEF-AB2556C0CF22}" dt="2024-06-18T20:02:50.718" v="1292" actId="20577"/>
          <ac:spMkLst>
            <pc:docMk/>
            <pc:sldMk cId="1715300655" sldId="326"/>
            <ac:spMk id="28" creationId="{B77A7426-21D2-D85F-A9EA-08CEC78E83D1}"/>
          </ac:spMkLst>
        </pc:spChg>
        <pc:spChg chg="mod">
          <ac:chgData name="Burentugs, Enerelt" userId="b618ff4d-7f38-4e7e-b0f6-57aa57f876f5" providerId="ADAL" clId="{9C83D0BD-6657-4D7C-8AEF-AB2556C0CF22}" dt="2024-06-18T20:02:08.721" v="1216"/>
          <ac:spMkLst>
            <pc:docMk/>
            <pc:sldMk cId="1715300655" sldId="326"/>
            <ac:spMk id="31" creationId="{1C7AF1C8-6E11-3542-D82B-904997D50AE7}"/>
          </ac:spMkLst>
        </pc:spChg>
        <pc:spChg chg="mod">
          <ac:chgData name="Burentugs, Enerelt" userId="b618ff4d-7f38-4e7e-b0f6-57aa57f876f5" providerId="ADAL" clId="{9C83D0BD-6657-4D7C-8AEF-AB2556C0CF22}" dt="2024-06-18T20:02:35.685" v="1283" actId="14100"/>
          <ac:spMkLst>
            <pc:docMk/>
            <pc:sldMk cId="1715300655" sldId="326"/>
            <ac:spMk id="1024" creationId="{C0F3512E-FB4A-D7AF-22E9-3E92606A672D}"/>
          </ac:spMkLst>
        </pc:spChg>
        <pc:grpChg chg="add del mod">
          <ac:chgData name="Burentugs, Enerelt" userId="b618ff4d-7f38-4e7e-b0f6-57aa57f876f5" providerId="ADAL" clId="{9C83D0BD-6657-4D7C-8AEF-AB2556C0CF22}" dt="2024-06-18T19:33:19.793" v="501" actId="165"/>
          <ac:grpSpMkLst>
            <pc:docMk/>
            <pc:sldMk cId="1715300655" sldId="326"/>
            <ac:grpSpMk id="8" creationId="{1EF37E02-0091-D779-3087-6ADD1C825F76}"/>
          </ac:grpSpMkLst>
        </pc:grpChg>
        <pc:grpChg chg="add mod">
          <ac:chgData name="Burentugs, Enerelt" userId="b618ff4d-7f38-4e7e-b0f6-57aa57f876f5" providerId="ADAL" clId="{9C83D0BD-6657-4D7C-8AEF-AB2556C0CF22}" dt="2024-06-18T19:43:04.303" v="860" actId="1076"/>
          <ac:grpSpMkLst>
            <pc:docMk/>
            <pc:sldMk cId="1715300655" sldId="326"/>
            <ac:grpSpMk id="9" creationId="{528A5CAC-B85A-5DE8-D51D-02FD60661907}"/>
          </ac:grpSpMkLst>
        </pc:grpChg>
        <pc:grpChg chg="add mod">
          <ac:chgData name="Burentugs, Enerelt" userId="b618ff4d-7f38-4e7e-b0f6-57aa57f876f5" providerId="ADAL" clId="{9C83D0BD-6657-4D7C-8AEF-AB2556C0CF22}" dt="2024-06-18T19:51:55.711" v="1049" actId="1076"/>
          <ac:grpSpMkLst>
            <pc:docMk/>
            <pc:sldMk cId="1715300655" sldId="326"/>
            <ac:grpSpMk id="11" creationId="{5F78CA1F-1B7B-5760-603E-8DB5FF26B269}"/>
          </ac:grpSpMkLst>
        </pc:grpChg>
        <pc:grpChg chg="add mod">
          <ac:chgData name="Burentugs, Enerelt" userId="b618ff4d-7f38-4e7e-b0f6-57aa57f876f5" providerId="ADAL" clId="{9C83D0BD-6657-4D7C-8AEF-AB2556C0CF22}" dt="2024-06-18T19:43:04.303" v="860" actId="1076"/>
          <ac:grpSpMkLst>
            <pc:docMk/>
            <pc:sldMk cId="1715300655" sldId="326"/>
            <ac:grpSpMk id="19" creationId="{BBF4AA0B-8C08-4077-2954-345E6DAE0619}"/>
          </ac:grpSpMkLst>
        </pc:grpChg>
        <pc:grpChg chg="add mod">
          <ac:chgData name="Burentugs, Enerelt" userId="b618ff4d-7f38-4e7e-b0f6-57aa57f876f5" providerId="ADAL" clId="{9C83D0BD-6657-4D7C-8AEF-AB2556C0CF22}" dt="2024-06-18T20:02:43.115" v="1285" actId="1076"/>
          <ac:grpSpMkLst>
            <pc:docMk/>
            <pc:sldMk cId="1715300655" sldId="326"/>
            <ac:grpSpMk id="30" creationId="{E2842009-AA82-6AC8-123C-E960BCB95F36}"/>
          </ac:grpSpMkLst>
        </pc:grpChg>
        <pc:graphicFrameChg chg="add mod modGraphic">
          <ac:chgData name="Burentugs, Enerelt" userId="b618ff4d-7f38-4e7e-b0f6-57aa57f876f5" providerId="ADAL" clId="{9C83D0BD-6657-4D7C-8AEF-AB2556C0CF22}" dt="2024-06-18T20:00:41.064" v="1177" actId="14734"/>
          <ac:graphicFrameMkLst>
            <pc:docMk/>
            <pc:sldMk cId="1715300655" sldId="326"/>
            <ac:graphicFrameMk id="23" creationId="{43787C25-D402-2EDB-4AAB-7CC1B3D404A6}"/>
          </ac:graphicFrameMkLst>
        </pc:graphicFrameChg>
        <pc:graphicFrameChg chg="add del mod">
          <ac:chgData name="Burentugs, Enerelt" userId="b618ff4d-7f38-4e7e-b0f6-57aa57f876f5" providerId="ADAL" clId="{9C83D0BD-6657-4D7C-8AEF-AB2556C0CF22}" dt="2024-06-18T20:00:04.136" v="1166" actId="478"/>
          <ac:graphicFrameMkLst>
            <pc:docMk/>
            <pc:sldMk cId="1715300655" sldId="326"/>
            <ac:graphicFrameMk id="25" creationId="{67AAD61D-FED2-E221-D66C-4CAA693404D3}"/>
          </ac:graphicFrameMkLst>
        </pc:graphicFrameChg>
        <pc:graphicFrameChg chg="add mod modGraphic">
          <ac:chgData name="Burentugs, Enerelt" userId="b618ff4d-7f38-4e7e-b0f6-57aa57f876f5" providerId="ADAL" clId="{9C83D0BD-6657-4D7C-8AEF-AB2556C0CF22}" dt="2024-06-18T20:01:30.407" v="1214" actId="20577"/>
          <ac:graphicFrameMkLst>
            <pc:docMk/>
            <pc:sldMk cId="1715300655" sldId="326"/>
            <ac:graphicFrameMk id="29" creationId="{14DDE559-17A4-2786-4060-D62934985CDF}"/>
          </ac:graphicFrameMkLst>
        </pc:graphicFrameChg>
        <pc:picChg chg="add mod topLvl">
          <ac:chgData name="Burentugs, Enerelt" userId="b618ff4d-7f38-4e7e-b0f6-57aa57f876f5" providerId="ADAL" clId="{9C83D0BD-6657-4D7C-8AEF-AB2556C0CF22}" dt="2024-06-18T19:39:14.952" v="730" actId="1076"/>
          <ac:picMkLst>
            <pc:docMk/>
            <pc:sldMk cId="1715300655" sldId="326"/>
            <ac:picMk id="5" creationId="{EC8D2CAD-6683-F912-9400-7634D00B806D}"/>
          </ac:picMkLst>
        </pc:picChg>
        <pc:picChg chg="del">
          <ac:chgData name="Burentugs, Enerelt" userId="b618ff4d-7f38-4e7e-b0f6-57aa57f876f5" providerId="ADAL" clId="{9C83D0BD-6657-4D7C-8AEF-AB2556C0CF22}" dt="2024-06-18T19:23:39.369" v="9" actId="478"/>
          <ac:picMkLst>
            <pc:docMk/>
            <pc:sldMk cId="1715300655" sldId="326"/>
            <ac:picMk id="10" creationId="{66AE1003-59A7-F0F3-4693-F04FAAFEB758}"/>
          </ac:picMkLst>
        </pc:picChg>
        <pc:picChg chg="add mod modCrop">
          <ac:chgData name="Burentugs, Enerelt" userId="b618ff4d-7f38-4e7e-b0f6-57aa57f876f5" providerId="ADAL" clId="{9C83D0BD-6657-4D7C-8AEF-AB2556C0CF22}" dt="2024-06-18T19:58:18.680" v="1151" actId="1076"/>
          <ac:picMkLst>
            <pc:docMk/>
            <pc:sldMk cId="1715300655" sldId="326"/>
            <ac:picMk id="27" creationId="{7AEB26AF-12AC-71AC-E13A-E80C90902E42}"/>
          </ac:picMkLst>
        </pc:picChg>
        <pc:picChg chg="add del">
          <ac:chgData name="Burentugs, Enerelt" userId="b618ff4d-7f38-4e7e-b0f6-57aa57f876f5" providerId="ADAL" clId="{9C83D0BD-6657-4D7C-8AEF-AB2556C0CF22}" dt="2024-06-18T19:31:55.763" v="480" actId="478"/>
          <ac:picMkLst>
            <pc:docMk/>
            <pc:sldMk cId="1715300655" sldId="326"/>
            <ac:picMk id="1026" creationId="{74A92178-887E-3B23-ACAE-29C42FB1A27D}"/>
          </ac:picMkLst>
        </pc:picChg>
        <pc:picChg chg="add mod modCrop">
          <ac:chgData name="Burentugs, Enerelt" userId="b618ff4d-7f38-4e7e-b0f6-57aa57f876f5" providerId="ADAL" clId="{9C83D0BD-6657-4D7C-8AEF-AB2556C0CF22}" dt="2024-06-18T20:06:08.037" v="1314" actId="1076"/>
          <ac:picMkLst>
            <pc:docMk/>
            <pc:sldMk cId="1715300655" sldId="326"/>
            <ac:picMk id="1027" creationId="{FE0A5549-C827-2589-DF02-C6E77D209828}"/>
          </ac:picMkLst>
        </pc:picChg>
        <pc:picChg chg="add mod topLvl">
          <ac:chgData name="Burentugs, Enerelt" userId="b618ff4d-7f38-4e7e-b0f6-57aa57f876f5" providerId="ADAL" clId="{9C83D0BD-6657-4D7C-8AEF-AB2556C0CF22}" dt="2024-06-18T19:43:04.303" v="860" actId="1076"/>
          <ac:picMkLst>
            <pc:docMk/>
            <pc:sldMk cId="1715300655" sldId="326"/>
            <ac:picMk id="1028" creationId="{1D16F4EF-8483-2691-725A-1D24987EDF24}"/>
          </ac:picMkLst>
        </pc:picChg>
      </pc:sldChg>
      <pc:sldChg chg="del">
        <pc:chgData name="Burentugs, Enerelt" userId="b618ff4d-7f38-4e7e-b0f6-57aa57f876f5" providerId="ADAL" clId="{9C83D0BD-6657-4D7C-8AEF-AB2556C0CF22}" dt="2024-06-18T20:06:54.912" v="1351" actId="47"/>
        <pc:sldMkLst>
          <pc:docMk/>
          <pc:sldMk cId="1565336151" sldId="330"/>
        </pc:sldMkLst>
      </pc:sldChg>
      <pc:sldChg chg="new del">
        <pc:chgData name="Burentugs, Enerelt" userId="b618ff4d-7f38-4e7e-b0f6-57aa57f876f5" providerId="ADAL" clId="{9C83D0BD-6657-4D7C-8AEF-AB2556C0CF22}" dt="2024-06-18T19:24:13.326" v="100" actId="47"/>
        <pc:sldMkLst>
          <pc:docMk/>
          <pc:sldMk cId="1782803902" sldId="332"/>
        </pc:sldMkLst>
      </pc:sldChg>
      <pc:sldChg chg="addSp delSp modSp add mod ord">
        <pc:chgData name="Burentugs, Enerelt" userId="b618ff4d-7f38-4e7e-b0f6-57aa57f876f5" providerId="ADAL" clId="{9C83D0BD-6657-4D7C-8AEF-AB2556C0CF22}" dt="2024-06-18T19:38:59.227" v="725"/>
        <pc:sldMkLst>
          <pc:docMk/>
          <pc:sldMk cId="2947185198" sldId="332"/>
        </pc:sldMkLst>
        <pc:spChg chg="mod">
          <ac:chgData name="Burentugs, Enerelt" userId="b618ff4d-7f38-4e7e-b0f6-57aa57f876f5" providerId="ADAL" clId="{9C83D0BD-6657-4D7C-8AEF-AB2556C0CF22}" dt="2024-06-18T19:28:28.522" v="321" actId="20577"/>
          <ac:spMkLst>
            <pc:docMk/>
            <pc:sldMk cId="2947185198" sldId="332"/>
            <ac:spMk id="2" creationId="{426138A0-4FAD-3FB0-3256-2357252EED8C}"/>
          </ac:spMkLst>
        </pc:spChg>
        <pc:spChg chg="add mod">
          <ac:chgData name="Burentugs, Enerelt" userId="b618ff4d-7f38-4e7e-b0f6-57aa57f876f5" providerId="ADAL" clId="{9C83D0BD-6657-4D7C-8AEF-AB2556C0CF22}" dt="2024-06-18T19:27:45.894" v="252" actId="164"/>
          <ac:spMkLst>
            <pc:docMk/>
            <pc:sldMk cId="2947185198" sldId="332"/>
            <ac:spMk id="4" creationId="{372AA6F7-FA55-2624-F2AB-FA252284156C}"/>
          </ac:spMkLst>
        </pc:spChg>
        <pc:spChg chg="add mod ord">
          <ac:chgData name="Burentugs, Enerelt" userId="b618ff4d-7f38-4e7e-b0f6-57aa57f876f5" providerId="ADAL" clId="{9C83D0BD-6657-4D7C-8AEF-AB2556C0CF22}" dt="2024-06-18T19:27:45.894" v="252" actId="164"/>
          <ac:spMkLst>
            <pc:docMk/>
            <pc:sldMk cId="2947185198" sldId="332"/>
            <ac:spMk id="6" creationId="{F74F8055-F418-8756-D095-F253889B76F9}"/>
          </ac:spMkLst>
        </pc:spChg>
        <pc:spChg chg="add del mod">
          <ac:chgData name="Burentugs, Enerelt" userId="b618ff4d-7f38-4e7e-b0f6-57aa57f876f5" providerId="ADAL" clId="{9C83D0BD-6657-4D7C-8AEF-AB2556C0CF22}" dt="2024-06-18T19:28:32.595" v="322" actId="478"/>
          <ac:spMkLst>
            <pc:docMk/>
            <pc:sldMk cId="2947185198" sldId="332"/>
            <ac:spMk id="7" creationId="{3F0AD2EA-2231-D352-5A59-D62698889F3D}"/>
          </ac:spMkLst>
        </pc:spChg>
        <pc:spChg chg="add mod">
          <ac:chgData name="Burentugs, Enerelt" userId="b618ff4d-7f38-4e7e-b0f6-57aa57f876f5" providerId="ADAL" clId="{9C83D0BD-6657-4D7C-8AEF-AB2556C0CF22}" dt="2024-06-18T19:28:20.834" v="312" actId="1076"/>
          <ac:spMkLst>
            <pc:docMk/>
            <pc:sldMk cId="2947185198" sldId="332"/>
            <ac:spMk id="9" creationId="{7889E128-377C-EA4C-5448-68115D74D36A}"/>
          </ac:spMkLst>
        </pc:spChg>
        <pc:spChg chg="mod">
          <ac:chgData name="Burentugs, Enerelt" userId="b618ff4d-7f38-4e7e-b0f6-57aa57f876f5" providerId="ADAL" clId="{9C83D0BD-6657-4D7C-8AEF-AB2556C0CF22}" dt="2024-06-18T19:30:30.379" v="469" actId="207"/>
          <ac:spMkLst>
            <pc:docMk/>
            <pc:sldMk cId="2947185198" sldId="332"/>
            <ac:spMk id="11" creationId="{920414C4-A1A0-73E0-243D-730E88E26979}"/>
          </ac:spMkLst>
        </pc:spChg>
        <pc:spChg chg="mod">
          <ac:chgData name="Burentugs, Enerelt" userId="b618ff4d-7f38-4e7e-b0f6-57aa57f876f5" providerId="ADAL" clId="{9C83D0BD-6657-4D7C-8AEF-AB2556C0CF22}" dt="2024-06-18T19:30:40.158" v="477" actId="20577"/>
          <ac:spMkLst>
            <pc:docMk/>
            <pc:sldMk cId="2947185198" sldId="332"/>
            <ac:spMk id="12" creationId="{98CDF801-70FB-3B26-C94B-735B87F4202C}"/>
          </ac:spMkLst>
        </pc:spChg>
        <pc:spChg chg="add mod">
          <ac:chgData name="Burentugs, Enerelt" userId="b618ff4d-7f38-4e7e-b0f6-57aa57f876f5" providerId="ADAL" clId="{9C83D0BD-6657-4D7C-8AEF-AB2556C0CF22}" dt="2024-06-18T19:30:44.984" v="478" actId="1076"/>
          <ac:spMkLst>
            <pc:docMk/>
            <pc:sldMk cId="2947185198" sldId="332"/>
            <ac:spMk id="13" creationId="{757DB8AD-FD90-3E6C-ACD2-23BD1F85D0F4}"/>
          </ac:spMkLst>
        </pc:spChg>
        <pc:spChg chg="add mod">
          <ac:chgData name="Burentugs, Enerelt" userId="b618ff4d-7f38-4e7e-b0f6-57aa57f876f5" providerId="ADAL" clId="{9C83D0BD-6657-4D7C-8AEF-AB2556C0CF22}" dt="2024-06-18T19:38:59.227" v="725"/>
          <ac:spMkLst>
            <pc:docMk/>
            <pc:sldMk cId="2947185198" sldId="332"/>
            <ac:spMk id="14" creationId="{E1076C8C-67E6-9C1B-5565-52AF200CE598}"/>
          </ac:spMkLst>
        </pc:spChg>
        <pc:grpChg chg="add mod">
          <ac:chgData name="Burentugs, Enerelt" userId="b618ff4d-7f38-4e7e-b0f6-57aa57f876f5" providerId="ADAL" clId="{9C83D0BD-6657-4D7C-8AEF-AB2556C0CF22}" dt="2024-06-18T19:27:47.218" v="253" actId="1076"/>
          <ac:grpSpMkLst>
            <pc:docMk/>
            <pc:sldMk cId="2947185198" sldId="332"/>
            <ac:grpSpMk id="8" creationId="{FBDFE639-8218-A70D-E936-A226727FBF15}"/>
          </ac:grpSpMkLst>
        </pc:grpChg>
        <pc:grpChg chg="add mod">
          <ac:chgData name="Burentugs, Enerelt" userId="b618ff4d-7f38-4e7e-b0f6-57aa57f876f5" providerId="ADAL" clId="{9C83D0BD-6657-4D7C-8AEF-AB2556C0CF22}" dt="2024-06-18T19:28:36.020" v="324" actId="1076"/>
          <ac:grpSpMkLst>
            <pc:docMk/>
            <pc:sldMk cId="2947185198" sldId="332"/>
            <ac:grpSpMk id="10" creationId="{819BD2C9-FBFB-2470-7C53-EB0CD2BCC47E}"/>
          </ac:grpSpMkLst>
        </pc:grpChg>
        <pc:picChg chg="del">
          <ac:chgData name="Burentugs, Enerelt" userId="b618ff4d-7f38-4e7e-b0f6-57aa57f876f5" providerId="ADAL" clId="{9C83D0BD-6657-4D7C-8AEF-AB2556C0CF22}" dt="2024-06-18T19:24:24.971" v="104" actId="478"/>
          <ac:picMkLst>
            <pc:docMk/>
            <pc:sldMk cId="2947185198" sldId="332"/>
            <ac:picMk id="5" creationId="{EC8D2CAD-6683-F912-9400-7634D00B806D}"/>
          </ac:picMkLst>
        </pc:picChg>
      </pc:sldChg>
      <pc:sldChg chg="delSp modSp add mod">
        <pc:chgData name="Burentugs, Enerelt" userId="b618ff4d-7f38-4e7e-b0f6-57aa57f876f5" providerId="ADAL" clId="{9C83D0BD-6657-4D7C-8AEF-AB2556C0CF22}" dt="2024-06-18T20:08:03.768" v="1485" actId="478"/>
        <pc:sldMkLst>
          <pc:docMk/>
          <pc:sldMk cId="2408377099" sldId="333"/>
        </pc:sldMkLst>
        <pc:spChg chg="mod">
          <ac:chgData name="Burentugs, Enerelt" userId="b618ff4d-7f38-4e7e-b0f6-57aa57f876f5" providerId="ADAL" clId="{9C83D0BD-6657-4D7C-8AEF-AB2556C0CF22}" dt="2024-06-18T20:07:46.036" v="1471" actId="14100"/>
          <ac:spMkLst>
            <pc:docMk/>
            <pc:sldMk cId="2408377099" sldId="333"/>
            <ac:spMk id="2" creationId="{426138A0-4FAD-3FB0-3256-2357252EED8C}"/>
          </ac:spMkLst>
        </pc:spChg>
        <pc:spChg chg="del">
          <ac:chgData name="Burentugs, Enerelt" userId="b618ff4d-7f38-4e7e-b0f6-57aa57f876f5" providerId="ADAL" clId="{9C83D0BD-6657-4D7C-8AEF-AB2556C0CF22}" dt="2024-06-18T20:07:48.307" v="1472" actId="478"/>
          <ac:spMkLst>
            <pc:docMk/>
            <pc:sldMk cId="2408377099" sldId="333"/>
            <ac:spMk id="14" creationId="{B2C9F453-F4E1-C5EE-370D-CB5607958BE0}"/>
          </ac:spMkLst>
        </pc:spChg>
        <pc:spChg chg="del mod">
          <ac:chgData name="Burentugs, Enerelt" userId="b618ff4d-7f38-4e7e-b0f6-57aa57f876f5" providerId="ADAL" clId="{9C83D0BD-6657-4D7C-8AEF-AB2556C0CF22}" dt="2024-06-18T20:07:52.911" v="1477" actId="478"/>
          <ac:spMkLst>
            <pc:docMk/>
            <pc:sldMk cId="2408377099" sldId="333"/>
            <ac:spMk id="21" creationId="{49F1D27C-3270-19E1-990D-B9FB9F07F173}"/>
          </ac:spMkLst>
        </pc:spChg>
        <pc:spChg chg="del">
          <ac:chgData name="Burentugs, Enerelt" userId="b618ff4d-7f38-4e7e-b0f6-57aa57f876f5" providerId="ADAL" clId="{9C83D0BD-6657-4D7C-8AEF-AB2556C0CF22}" dt="2024-06-18T20:07:58.399" v="1482" actId="478"/>
          <ac:spMkLst>
            <pc:docMk/>
            <pc:sldMk cId="2408377099" sldId="333"/>
            <ac:spMk id="22" creationId="{09F6C276-1844-A238-FC48-C18AC7092BE7}"/>
          </ac:spMkLst>
        </pc:spChg>
        <pc:spChg chg="del">
          <ac:chgData name="Burentugs, Enerelt" userId="b618ff4d-7f38-4e7e-b0f6-57aa57f876f5" providerId="ADAL" clId="{9C83D0BD-6657-4D7C-8AEF-AB2556C0CF22}" dt="2024-06-18T20:07:54.967" v="1479" actId="478"/>
          <ac:spMkLst>
            <pc:docMk/>
            <pc:sldMk cId="2408377099" sldId="333"/>
            <ac:spMk id="24" creationId="{4FB0448D-934D-201C-FEF4-11640223878A}"/>
          </ac:spMkLst>
        </pc:spChg>
        <pc:spChg chg="del">
          <ac:chgData name="Burentugs, Enerelt" userId="b618ff4d-7f38-4e7e-b0f6-57aa57f876f5" providerId="ADAL" clId="{9C83D0BD-6657-4D7C-8AEF-AB2556C0CF22}" dt="2024-06-18T20:07:57.168" v="1481" actId="478"/>
          <ac:spMkLst>
            <pc:docMk/>
            <pc:sldMk cId="2408377099" sldId="333"/>
            <ac:spMk id="28" creationId="{B77A7426-21D2-D85F-A9EA-08CEC78E83D1}"/>
          </ac:spMkLst>
        </pc:spChg>
        <pc:grpChg chg="del">
          <ac:chgData name="Burentugs, Enerelt" userId="b618ff4d-7f38-4e7e-b0f6-57aa57f876f5" providerId="ADAL" clId="{9C83D0BD-6657-4D7C-8AEF-AB2556C0CF22}" dt="2024-06-18T20:07:49.836" v="1473" actId="478"/>
          <ac:grpSpMkLst>
            <pc:docMk/>
            <pc:sldMk cId="2408377099" sldId="333"/>
            <ac:grpSpMk id="11" creationId="{5F78CA1F-1B7B-5760-603E-8DB5FF26B269}"/>
          </ac:grpSpMkLst>
        </pc:grpChg>
        <pc:grpChg chg="del">
          <ac:chgData name="Burentugs, Enerelt" userId="b618ff4d-7f38-4e7e-b0f6-57aa57f876f5" providerId="ADAL" clId="{9C83D0BD-6657-4D7C-8AEF-AB2556C0CF22}" dt="2024-06-18T20:07:50.715" v="1474" actId="478"/>
          <ac:grpSpMkLst>
            <pc:docMk/>
            <pc:sldMk cId="2408377099" sldId="333"/>
            <ac:grpSpMk id="19" creationId="{BBF4AA0B-8C08-4077-2954-345E6DAE0619}"/>
          </ac:grpSpMkLst>
        </pc:grpChg>
        <pc:grpChg chg="del">
          <ac:chgData name="Burentugs, Enerelt" userId="b618ff4d-7f38-4e7e-b0f6-57aa57f876f5" providerId="ADAL" clId="{9C83D0BD-6657-4D7C-8AEF-AB2556C0CF22}" dt="2024-06-18T20:08:03.768" v="1485" actId="478"/>
          <ac:grpSpMkLst>
            <pc:docMk/>
            <pc:sldMk cId="2408377099" sldId="333"/>
            <ac:grpSpMk id="30" creationId="{E2842009-AA82-6AC8-123C-E960BCB95F36}"/>
          </ac:grpSpMkLst>
        </pc:grpChg>
        <pc:graphicFrameChg chg="del">
          <ac:chgData name="Burentugs, Enerelt" userId="b618ff4d-7f38-4e7e-b0f6-57aa57f876f5" providerId="ADAL" clId="{9C83D0BD-6657-4D7C-8AEF-AB2556C0CF22}" dt="2024-06-18T20:08:00.184" v="1483" actId="478"/>
          <ac:graphicFrameMkLst>
            <pc:docMk/>
            <pc:sldMk cId="2408377099" sldId="333"/>
            <ac:graphicFrameMk id="23" creationId="{43787C25-D402-2EDB-4AAB-7CC1B3D404A6}"/>
          </ac:graphicFrameMkLst>
        </pc:graphicFrameChg>
        <pc:graphicFrameChg chg="del">
          <ac:chgData name="Burentugs, Enerelt" userId="b618ff4d-7f38-4e7e-b0f6-57aa57f876f5" providerId="ADAL" clId="{9C83D0BD-6657-4D7C-8AEF-AB2556C0CF22}" dt="2024-06-18T20:08:01.596" v="1484" actId="478"/>
          <ac:graphicFrameMkLst>
            <pc:docMk/>
            <pc:sldMk cId="2408377099" sldId="333"/>
            <ac:graphicFrameMk id="29" creationId="{14DDE559-17A4-2786-4060-D62934985CDF}"/>
          </ac:graphicFrameMkLst>
        </pc:graphicFrameChg>
        <pc:picChg chg="del">
          <ac:chgData name="Burentugs, Enerelt" userId="b618ff4d-7f38-4e7e-b0f6-57aa57f876f5" providerId="ADAL" clId="{9C83D0BD-6657-4D7C-8AEF-AB2556C0CF22}" dt="2024-06-18T20:07:51.262" v="1475" actId="478"/>
          <ac:picMkLst>
            <pc:docMk/>
            <pc:sldMk cId="2408377099" sldId="333"/>
            <ac:picMk id="5" creationId="{EC8D2CAD-6683-F912-9400-7634D00B806D}"/>
          </ac:picMkLst>
        </pc:picChg>
        <pc:picChg chg="del">
          <ac:chgData name="Burentugs, Enerelt" userId="b618ff4d-7f38-4e7e-b0f6-57aa57f876f5" providerId="ADAL" clId="{9C83D0BD-6657-4D7C-8AEF-AB2556C0CF22}" dt="2024-06-18T20:07:53.793" v="1478" actId="478"/>
          <ac:picMkLst>
            <pc:docMk/>
            <pc:sldMk cId="2408377099" sldId="333"/>
            <ac:picMk id="27" creationId="{7AEB26AF-12AC-71AC-E13A-E80C90902E42}"/>
          </ac:picMkLst>
        </pc:picChg>
        <pc:picChg chg="del">
          <ac:chgData name="Burentugs, Enerelt" userId="b618ff4d-7f38-4e7e-b0f6-57aa57f876f5" providerId="ADAL" clId="{9C83D0BD-6657-4D7C-8AEF-AB2556C0CF22}" dt="2024-06-18T20:07:55.842" v="1480" actId="478"/>
          <ac:picMkLst>
            <pc:docMk/>
            <pc:sldMk cId="2408377099" sldId="333"/>
            <ac:picMk id="1027" creationId="{FE0A5549-C827-2589-DF02-C6E77D209828}"/>
          </ac:picMkLst>
        </pc:picChg>
      </pc:sldChg>
    </pc:docChg>
  </pc:docChgLst>
  <pc:docChgLst>
    <pc:chgData name="Burentugs, Enerelt" userId="b618ff4d-7f38-4e7e-b0f6-57aa57f876f5" providerId="ADAL" clId="{C8A65793-41B5-6848-B2CC-93B2FE734AE1}"/>
    <pc:docChg chg="undo custSel addSld delSld modSld">
      <pc:chgData name="Burentugs, Enerelt" userId="b618ff4d-7f38-4e7e-b0f6-57aa57f876f5" providerId="ADAL" clId="{C8A65793-41B5-6848-B2CC-93B2FE734AE1}" dt="2023-12-07T19:45:33.625" v="450" actId="2696"/>
      <pc:docMkLst>
        <pc:docMk/>
      </pc:docMkLst>
      <pc:sldChg chg="modSp mod">
        <pc:chgData name="Burentugs, Enerelt" userId="b618ff4d-7f38-4e7e-b0f6-57aa57f876f5" providerId="ADAL" clId="{C8A65793-41B5-6848-B2CC-93B2FE734AE1}" dt="2023-12-07T19:08:09.716" v="13" actId="20577"/>
        <pc:sldMkLst>
          <pc:docMk/>
          <pc:sldMk cId="953889929" sldId="259"/>
        </pc:sldMkLst>
        <pc:spChg chg="mod">
          <ac:chgData name="Burentugs, Enerelt" userId="b618ff4d-7f38-4e7e-b0f6-57aa57f876f5" providerId="ADAL" clId="{C8A65793-41B5-6848-B2CC-93B2FE734AE1}" dt="2023-12-07T19:08:09.716" v="13" actId="20577"/>
          <ac:spMkLst>
            <pc:docMk/>
            <pc:sldMk cId="953889929" sldId="259"/>
            <ac:spMk id="2" creationId="{1D99C644-4638-8D4D-B856-976C6DE8E30A}"/>
          </ac:spMkLst>
        </pc:spChg>
      </pc:sldChg>
      <pc:sldChg chg="del">
        <pc:chgData name="Burentugs, Enerelt" userId="b618ff4d-7f38-4e7e-b0f6-57aa57f876f5" providerId="ADAL" clId="{C8A65793-41B5-6848-B2CC-93B2FE734AE1}" dt="2023-12-07T19:33:58.170" v="349" actId="2696"/>
        <pc:sldMkLst>
          <pc:docMk/>
          <pc:sldMk cId="1968797252" sldId="274"/>
        </pc:sldMkLst>
      </pc:sldChg>
      <pc:sldChg chg="del">
        <pc:chgData name="Burentugs, Enerelt" userId="b618ff4d-7f38-4e7e-b0f6-57aa57f876f5" providerId="ADAL" clId="{C8A65793-41B5-6848-B2CC-93B2FE734AE1}" dt="2023-12-07T19:08:11.847" v="14" actId="2696"/>
        <pc:sldMkLst>
          <pc:docMk/>
          <pc:sldMk cId="583696561" sldId="275"/>
        </pc:sldMkLst>
      </pc:sldChg>
      <pc:sldChg chg="del">
        <pc:chgData name="Burentugs, Enerelt" userId="b618ff4d-7f38-4e7e-b0f6-57aa57f876f5" providerId="ADAL" clId="{C8A65793-41B5-6848-B2CC-93B2FE734AE1}" dt="2023-12-07T19:08:12.668" v="15" actId="2696"/>
        <pc:sldMkLst>
          <pc:docMk/>
          <pc:sldMk cId="3872550908" sldId="276"/>
        </pc:sldMkLst>
      </pc:sldChg>
      <pc:sldChg chg="del">
        <pc:chgData name="Burentugs, Enerelt" userId="b618ff4d-7f38-4e7e-b0f6-57aa57f876f5" providerId="ADAL" clId="{C8A65793-41B5-6848-B2CC-93B2FE734AE1}" dt="2023-12-07T19:45:33.625" v="450" actId="2696"/>
        <pc:sldMkLst>
          <pc:docMk/>
          <pc:sldMk cId="4187849451" sldId="277"/>
        </pc:sldMkLst>
      </pc:sldChg>
      <pc:sldChg chg="del">
        <pc:chgData name="Burentugs, Enerelt" userId="b618ff4d-7f38-4e7e-b0f6-57aa57f876f5" providerId="ADAL" clId="{C8A65793-41B5-6848-B2CC-93B2FE734AE1}" dt="2023-12-07T19:08:13.165" v="16" actId="2696"/>
        <pc:sldMkLst>
          <pc:docMk/>
          <pc:sldMk cId="971177550" sldId="278"/>
        </pc:sldMkLst>
      </pc:sldChg>
      <pc:sldChg chg="del">
        <pc:chgData name="Burentugs, Enerelt" userId="b618ff4d-7f38-4e7e-b0f6-57aa57f876f5" providerId="ADAL" clId="{C8A65793-41B5-6848-B2CC-93B2FE734AE1}" dt="2023-12-07T19:08:13.593" v="17" actId="2696"/>
        <pc:sldMkLst>
          <pc:docMk/>
          <pc:sldMk cId="1676001844" sldId="279"/>
        </pc:sldMkLst>
      </pc:sldChg>
      <pc:sldChg chg="addSp delSp modSp mod">
        <pc:chgData name="Burentugs, Enerelt" userId="b618ff4d-7f38-4e7e-b0f6-57aa57f876f5" providerId="ADAL" clId="{C8A65793-41B5-6848-B2CC-93B2FE734AE1}" dt="2023-12-07T19:35:05.104" v="393" actId="20577"/>
        <pc:sldMkLst>
          <pc:docMk/>
          <pc:sldMk cId="1742630985" sldId="280"/>
        </pc:sldMkLst>
        <pc:spChg chg="mod">
          <ac:chgData name="Burentugs, Enerelt" userId="b618ff4d-7f38-4e7e-b0f6-57aa57f876f5" providerId="ADAL" clId="{C8A65793-41B5-6848-B2CC-93B2FE734AE1}" dt="2023-12-07T19:17:35.731" v="224" actId="1076"/>
          <ac:spMkLst>
            <pc:docMk/>
            <pc:sldMk cId="1742630985" sldId="280"/>
            <ac:spMk id="2" creationId="{84950BA1-EC18-3660-6DB9-657209E78E3F}"/>
          </ac:spMkLst>
        </pc:spChg>
        <pc:spChg chg="del">
          <ac:chgData name="Burentugs, Enerelt" userId="b618ff4d-7f38-4e7e-b0f6-57aa57f876f5" providerId="ADAL" clId="{C8A65793-41B5-6848-B2CC-93B2FE734AE1}" dt="2023-12-07T19:08:27.287" v="22" actId="478"/>
          <ac:spMkLst>
            <pc:docMk/>
            <pc:sldMk cId="1742630985" sldId="280"/>
            <ac:spMk id="9" creationId="{61153833-26A9-E87E-CFAB-2BDB0160A07F}"/>
          </ac:spMkLst>
        </pc:spChg>
        <pc:spChg chg="add del mod">
          <ac:chgData name="Burentugs, Enerelt" userId="b618ff4d-7f38-4e7e-b0f6-57aa57f876f5" providerId="ADAL" clId="{C8A65793-41B5-6848-B2CC-93B2FE734AE1}" dt="2023-12-07T19:13:00.867" v="60"/>
          <ac:spMkLst>
            <pc:docMk/>
            <pc:sldMk cId="1742630985" sldId="280"/>
            <ac:spMk id="12" creationId="{57B6D9CE-8B70-627E-6767-D056CFC0668C}"/>
          </ac:spMkLst>
        </pc:spChg>
        <pc:spChg chg="add del mod">
          <ac:chgData name="Burentugs, Enerelt" userId="b618ff4d-7f38-4e7e-b0f6-57aa57f876f5" providerId="ADAL" clId="{C8A65793-41B5-6848-B2CC-93B2FE734AE1}" dt="2023-12-07T19:13:11.817" v="65"/>
          <ac:spMkLst>
            <pc:docMk/>
            <pc:sldMk cId="1742630985" sldId="280"/>
            <ac:spMk id="14" creationId="{B16AA68C-42E8-981E-E60E-181961FD9EE8}"/>
          </ac:spMkLst>
        </pc:spChg>
        <pc:spChg chg="add mod">
          <ac:chgData name="Burentugs, Enerelt" userId="b618ff4d-7f38-4e7e-b0f6-57aa57f876f5" providerId="ADAL" clId="{C8A65793-41B5-6848-B2CC-93B2FE734AE1}" dt="2023-12-07T19:15:22.519" v="103" actId="164"/>
          <ac:spMkLst>
            <pc:docMk/>
            <pc:sldMk cId="1742630985" sldId="280"/>
            <ac:spMk id="17" creationId="{57238D18-2F19-93FA-C28B-048DC8DDB0E2}"/>
          </ac:spMkLst>
        </pc:spChg>
        <pc:spChg chg="add mod">
          <ac:chgData name="Burentugs, Enerelt" userId="b618ff4d-7f38-4e7e-b0f6-57aa57f876f5" providerId="ADAL" clId="{C8A65793-41B5-6848-B2CC-93B2FE734AE1}" dt="2023-12-07T19:15:22.519" v="103" actId="164"/>
          <ac:spMkLst>
            <pc:docMk/>
            <pc:sldMk cId="1742630985" sldId="280"/>
            <ac:spMk id="18" creationId="{002F2EBF-3CE3-7312-F277-6FB14AAC28FD}"/>
          </ac:spMkLst>
        </pc:spChg>
        <pc:spChg chg="add mod">
          <ac:chgData name="Burentugs, Enerelt" userId="b618ff4d-7f38-4e7e-b0f6-57aa57f876f5" providerId="ADAL" clId="{C8A65793-41B5-6848-B2CC-93B2FE734AE1}" dt="2023-12-07T19:15:22.519" v="103" actId="164"/>
          <ac:spMkLst>
            <pc:docMk/>
            <pc:sldMk cId="1742630985" sldId="280"/>
            <ac:spMk id="19" creationId="{ED462B2D-FCF8-BB9A-D279-8E0144AED421}"/>
          </ac:spMkLst>
        </pc:spChg>
        <pc:spChg chg="add mod">
          <ac:chgData name="Burentugs, Enerelt" userId="b618ff4d-7f38-4e7e-b0f6-57aa57f876f5" providerId="ADAL" clId="{C8A65793-41B5-6848-B2CC-93B2FE734AE1}" dt="2023-12-07T19:15:22.519" v="103" actId="164"/>
          <ac:spMkLst>
            <pc:docMk/>
            <pc:sldMk cId="1742630985" sldId="280"/>
            <ac:spMk id="20" creationId="{A69E9C7F-90CD-ABB2-2AB1-038B292080E7}"/>
          </ac:spMkLst>
        </pc:spChg>
        <pc:spChg chg="add mod">
          <ac:chgData name="Burentugs, Enerelt" userId="b618ff4d-7f38-4e7e-b0f6-57aa57f876f5" providerId="ADAL" clId="{C8A65793-41B5-6848-B2CC-93B2FE734AE1}" dt="2023-12-07T19:26:45.415" v="287" actId="1076"/>
          <ac:spMkLst>
            <pc:docMk/>
            <pc:sldMk cId="1742630985" sldId="280"/>
            <ac:spMk id="22" creationId="{6884780E-72C9-8E01-69C0-1E1C3077745C}"/>
          </ac:spMkLst>
        </pc:spChg>
        <pc:spChg chg="add mod">
          <ac:chgData name="Burentugs, Enerelt" userId="b618ff4d-7f38-4e7e-b0f6-57aa57f876f5" providerId="ADAL" clId="{C8A65793-41B5-6848-B2CC-93B2FE734AE1}" dt="2023-12-07T19:29:28.501" v="316" actId="164"/>
          <ac:spMkLst>
            <pc:docMk/>
            <pc:sldMk cId="1742630985" sldId="280"/>
            <ac:spMk id="23" creationId="{3E9BC25E-030F-5C7C-D1DC-4DAD90892B8E}"/>
          </ac:spMkLst>
        </pc:spChg>
        <pc:spChg chg="add mod">
          <ac:chgData name="Burentugs, Enerelt" userId="b618ff4d-7f38-4e7e-b0f6-57aa57f876f5" providerId="ADAL" clId="{C8A65793-41B5-6848-B2CC-93B2FE734AE1}" dt="2023-12-07T19:29:28.501" v="316" actId="164"/>
          <ac:spMkLst>
            <pc:docMk/>
            <pc:sldMk cId="1742630985" sldId="280"/>
            <ac:spMk id="27" creationId="{599DC4A6-04BD-D0F6-E5E6-4038FEB6BEC8}"/>
          </ac:spMkLst>
        </pc:spChg>
        <pc:spChg chg="add mod">
          <ac:chgData name="Burentugs, Enerelt" userId="b618ff4d-7f38-4e7e-b0f6-57aa57f876f5" providerId="ADAL" clId="{C8A65793-41B5-6848-B2CC-93B2FE734AE1}" dt="2023-12-07T19:35:05.104" v="393" actId="20577"/>
          <ac:spMkLst>
            <pc:docMk/>
            <pc:sldMk cId="1742630985" sldId="280"/>
            <ac:spMk id="47" creationId="{786A005E-9620-B6B6-36EE-E08270B8FF3D}"/>
          </ac:spMkLst>
        </pc:spChg>
        <pc:grpChg chg="add mod">
          <ac:chgData name="Burentugs, Enerelt" userId="b618ff4d-7f38-4e7e-b0f6-57aa57f876f5" providerId="ADAL" clId="{C8A65793-41B5-6848-B2CC-93B2FE734AE1}" dt="2023-12-07T19:29:28.501" v="316" actId="164"/>
          <ac:grpSpMkLst>
            <pc:docMk/>
            <pc:sldMk cId="1742630985" sldId="280"/>
            <ac:grpSpMk id="21" creationId="{4D425B58-628C-897A-81A4-3C44600EAEE7}"/>
          </ac:grpSpMkLst>
        </pc:grpChg>
        <pc:grpChg chg="add mod">
          <ac:chgData name="Burentugs, Enerelt" userId="b618ff4d-7f38-4e7e-b0f6-57aa57f876f5" providerId="ADAL" clId="{C8A65793-41B5-6848-B2CC-93B2FE734AE1}" dt="2023-12-07T19:29:31.206" v="320" actId="1037"/>
          <ac:grpSpMkLst>
            <pc:docMk/>
            <pc:sldMk cId="1742630985" sldId="280"/>
            <ac:grpSpMk id="42" creationId="{B749E6B7-9504-CEFB-954A-3630EC04A1BD}"/>
          </ac:grpSpMkLst>
        </pc:grpChg>
        <pc:graphicFrameChg chg="del">
          <ac:chgData name="Burentugs, Enerelt" userId="b618ff4d-7f38-4e7e-b0f6-57aa57f876f5" providerId="ADAL" clId="{C8A65793-41B5-6848-B2CC-93B2FE734AE1}" dt="2023-12-07T19:08:24.672" v="20" actId="478"/>
          <ac:graphicFrameMkLst>
            <pc:docMk/>
            <pc:sldMk cId="1742630985" sldId="280"/>
            <ac:graphicFrameMk id="5" creationId="{0794EF81-EBE5-62ED-2A53-00218A14123D}"/>
          </ac:graphicFrameMkLst>
        </pc:graphicFrameChg>
        <pc:graphicFrameChg chg="add del mod">
          <ac:chgData name="Burentugs, Enerelt" userId="b618ff4d-7f38-4e7e-b0f6-57aa57f876f5" providerId="ADAL" clId="{C8A65793-41B5-6848-B2CC-93B2FE734AE1}" dt="2023-12-07T19:13:10.768" v="63"/>
          <ac:graphicFrameMkLst>
            <pc:docMk/>
            <pc:sldMk cId="1742630985" sldId="280"/>
            <ac:graphicFrameMk id="15" creationId="{0C18C509-D77F-9427-5B5B-E667865D8298}"/>
          </ac:graphicFrameMkLst>
        </pc:graphicFrameChg>
        <pc:graphicFrameChg chg="add del mod modGraphic">
          <ac:chgData name="Burentugs, Enerelt" userId="b618ff4d-7f38-4e7e-b0f6-57aa57f876f5" providerId="ADAL" clId="{C8A65793-41B5-6848-B2CC-93B2FE734AE1}" dt="2023-12-07T19:13:26.946" v="69" actId="478"/>
          <ac:graphicFrameMkLst>
            <pc:docMk/>
            <pc:sldMk cId="1742630985" sldId="280"/>
            <ac:graphicFrameMk id="16" creationId="{D0F631E1-B2A1-96CC-2C82-EA1907E72BBF}"/>
          </ac:graphicFrameMkLst>
        </pc:graphicFrameChg>
        <pc:picChg chg="del">
          <ac:chgData name="Burentugs, Enerelt" userId="b618ff4d-7f38-4e7e-b0f6-57aa57f876f5" providerId="ADAL" clId="{C8A65793-41B5-6848-B2CC-93B2FE734AE1}" dt="2023-12-07T19:08:19.777" v="18" actId="478"/>
          <ac:picMkLst>
            <pc:docMk/>
            <pc:sldMk cId="1742630985" sldId="280"/>
            <ac:picMk id="4" creationId="{604B63E0-4BAE-F4D1-A5EE-997633EB522D}"/>
          </ac:picMkLst>
        </pc:picChg>
        <pc:picChg chg="del">
          <ac:chgData name="Burentugs, Enerelt" userId="b618ff4d-7f38-4e7e-b0f6-57aa57f876f5" providerId="ADAL" clId="{C8A65793-41B5-6848-B2CC-93B2FE734AE1}" dt="2023-12-07T19:08:20.684" v="19" actId="478"/>
          <ac:picMkLst>
            <pc:docMk/>
            <pc:sldMk cId="1742630985" sldId="280"/>
            <ac:picMk id="6" creationId="{307561D4-FA65-C679-20CE-210926BBA526}"/>
          </ac:picMkLst>
        </pc:picChg>
        <pc:picChg chg="add del mod">
          <ac:chgData name="Burentugs, Enerelt" userId="b618ff4d-7f38-4e7e-b0f6-57aa57f876f5" providerId="ADAL" clId="{C8A65793-41B5-6848-B2CC-93B2FE734AE1}" dt="2023-12-07T19:08:48.414" v="28" actId="478"/>
          <ac:picMkLst>
            <pc:docMk/>
            <pc:sldMk cId="1742630985" sldId="280"/>
            <ac:picMk id="7" creationId="{47A260AF-9C33-B3F0-0FDF-1D1988AAA1F2}"/>
          </ac:picMkLst>
        </pc:picChg>
        <pc:picChg chg="add del mod">
          <ac:chgData name="Burentugs, Enerelt" userId="b618ff4d-7f38-4e7e-b0f6-57aa57f876f5" providerId="ADAL" clId="{C8A65793-41B5-6848-B2CC-93B2FE734AE1}" dt="2023-12-07T19:10:17.225" v="32" actId="478"/>
          <ac:picMkLst>
            <pc:docMk/>
            <pc:sldMk cId="1742630985" sldId="280"/>
            <ac:picMk id="8" creationId="{C5924C4E-6786-E979-204E-373CF78DE865}"/>
          </ac:picMkLst>
        </pc:picChg>
        <pc:picChg chg="add del mod">
          <ac:chgData name="Burentugs, Enerelt" userId="b618ff4d-7f38-4e7e-b0f6-57aa57f876f5" providerId="ADAL" clId="{C8A65793-41B5-6848-B2CC-93B2FE734AE1}" dt="2023-12-07T19:11:04.647" v="39" actId="21"/>
          <ac:picMkLst>
            <pc:docMk/>
            <pc:sldMk cId="1742630985" sldId="280"/>
            <ac:picMk id="10" creationId="{71523EF5-EFB5-F76F-B230-BDCDC0B94757}"/>
          </ac:picMkLst>
        </pc:picChg>
        <pc:picChg chg="add del mod">
          <ac:chgData name="Burentugs, Enerelt" userId="b618ff4d-7f38-4e7e-b0f6-57aa57f876f5" providerId="ADAL" clId="{C8A65793-41B5-6848-B2CC-93B2FE734AE1}" dt="2023-12-07T19:12:38.118" v="50" actId="478"/>
          <ac:picMkLst>
            <pc:docMk/>
            <pc:sldMk cId="1742630985" sldId="280"/>
            <ac:picMk id="11" creationId="{30BB57D7-0A02-3715-581A-630077EAC6A5}"/>
          </ac:picMkLst>
        </pc:picChg>
        <pc:picChg chg="add mod modCrop">
          <ac:chgData name="Burentugs, Enerelt" userId="b618ff4d-7f38-4e7e-b0f6-57aa57f876f5" providerId="ADAL" clId="{C8A65793-41B5-6848-B2CC-93B2FE734AE1}" dt="2023-12-07T19:15:22.519" v="103" actId="164"/>
          <ac:picMkLst>
            <pc:docMk/>
            <pc:sldMk cId="1742630985" sldId="280"/>
            <ac:picMk id="13" creationId="{3A3DD212-DD39-8D7D-F181-EBA5F542E891}"/>
          </ac:picMkLst>
        </pc:picChg>
        <pc:picChg chg="add del mod">
          <ac:chgData name="Burentugs, Enerelt" userId="b618ff4d-7f38-4e7e-b0f6-57aa57f876f5" providerId="ADAL" clId="{C8A65793-41B5-6848-B2CC-93B2FE734AE1}" dt="2023-12-07T19:25:28.203" v="272" actId="478"/>
          <ac:picMkLst>
            <pc:docMk/>
            <pc:sldMk cId="1742630985" sldId="280"/>
            <ac:picMk id="29" creationId="{CE1490CF-E402-D51E-6BAD-0DBB93E1A798}"/>
          </ac:picMkLst>
        </pc:picChg>
        <pc:picChg chg="add del mod">
          <ac:chgData name="Burentugs, Enerelt" userId="b618ff4d-7f38-4e7e-b0f6-57aa57f876f5" providerId="ADAL" clId="{C8A65793-41B5-6848-B2CC-93B2FE734AE1}" dt="2023-12-07T19:25:25.701" v="267" actId="478"/>
          <ac:picMkLst>
            <pc:docMk/>
            <pc:sldMk cId="1742630985" sldId="280"/>
            <ac:picMk id="31" creationId="{8E501B20-28C2-5D71-93BB-C8114A48E211}"/>
          </ac:picMkLst>
        </pc:picChg>
        <pc:picChg chg="add del mod">
          <ac:chgData name="Burentugs, Enerelt" userId="b618ff4d-7f38-4e7e-b0f6-57aa57f876f5" providerId="ADAL" clId="{C8A65793-41B5-6848-B2CC-93B2FE734AE1}" dt="2023-12-07T19:25:27.248" v="270" actId="478"/>
          <ac:picMkLst>
            <pc:docMk/>
            <pc:sldMk cId="1742630985" sldId="280"/>
            <ac:picMk id="33" creationId="{946CBF0D-1134-F975-613F-0A537E9A49B1}"/>
          </ac:picMkLst>
        </pc:picChg>
        <pc:picChg chg="add del mod">
          <ac:chgData name="Burentugs, Enerelt" userId="b618ff4d-7f38-4e7e-b0f6-57aa57f876f5" providerId="ADAL" clId="{C8A65793-41B5-6848-B2CC-93B2FE734AE1}" dt="2023-12-07T19:25:26.467" v="268" actId="478"/>
          <ac:picMkLst>
            <pc:docMk/>
            <pc:sldMk cId="1742630985" sldId="280"/>
            <ac:picMk id="35" creationId="{DF3497F5-56C5-1148-7707-AB444F325331}"/>
          </ac:picMkLst>
        </pc:picChg>
        <pc:picChg chg="add mod modCrop">
          <ac:chgData name="Burentugs, Enerelt" userId="b618ff4d-7f38-4e7e-b0f6-57aa57f876f5" providerId="ADAL" clId="{C8A65793-41B5-6848-B2CC-93B2FE734AE1}" dt="2023-12-07T19:29:33.019" v="323" actId="1037"/>
          <ac:picMkLst>
            <pc:docMk/>
            <pc:sldMk cId="1742630985" sldId="280"/>
            <ac:picMk id="37" creationId="{F796A440-456A-CCA6-A7F0-E2995CA14D6D}"/>
          </ac:picMkLst>
        </pc:picChg>
        <pc:picChg chg="add mod modCrop">
          <ac:chgData name="Burentugs, Enerelt" userId="b618ff4d-7f38-4e7e-b0f6-57aa57f876f5" providerId="ADAL" clId="{C8A65793-41B5-6848-B2CC-93B2FE734AE1}" dt="2023-12-07T19:29:35.709" v="329" actId="1035"/>
          <ac:picMkLst>
            <pc:docMk/>
            <pc:sldMk cId="1742630985" sldId="280"/>
            <ac:picMk id="39" creationId="{8D734863-ED59-5748-5189-3D82E618C054}"/>
          </ac:picMkLst>
        </pc:picChg>
        <pc:picChg chg="add mod modCrop">
          <ac:chgData name="Burentugs, Enerelt" userId="b618ff4d-7f38-4e7e-b0f6-57aa57f876f5" providerId="ADAL" clId="{C8A65793-41B5-6848-B2CC-93B2FE734AE1}" dt="2023-12-07T19:29:38.333" v="335" actId="1038"/>
          <ac:picMkLst>
            <pc:docMk/>
            <pc:sldMk cId="1742630985" sldId="280"/>
            <ac:picMk id="41" creationId="{EE775729-DE75-2D2E-664C-9265ED478B90}"/>
          </ac:picMkLst>
        </pc:picChg>
        <pc:picChg chg="add mod modCrop">
          <ac:chgData name="Burentugs, Enerelt" userId="b618ff4d-7f38-4e7e-b0f6-57aa57f876f5" providerId="ADAL" clId="{C8A65793-41B5-6848-B2CC-93B2FE734AE1}" dt="2023-12-07T19:31:36.713" v="344" actId="1076"/>
          <ac:picMkLst>
            <pc:docMk/>
            <pc:sldMk cId="1742630985" sldId="280"/>
            <ac:picMk id="44" creationId="{4BCF897E-29C4-7E69-C181-27B7632A0227}"/>
          </ac:picMkLst>
        </pc:picChg>
        <pc:picChg chg="del">
          <ac:chgData name="Burentugs, Enerelt" userId="b618ff4d-7f38-4e7e-b0f6-57aa57f876f5" providerId="ADAL" clId="{C8A65793-41B5-6848-B2CC-93B2FE734AE1}" dt="2023-12-07T19:08:25.585" v="21" actId="478"/>
          <ac:picMkLst>
            <pc:docMk/>
            <pc:sldMk cId="1742630985" sldId="280"/>
            <ac:picMk id="5122" creationId="{93EA0B58-021A-9D6A-C214-0C0BFA7DDCC3}"/>
          </ac:picMkLst>
        </pc:picChg>
        <pc:cxnChg chg="add mod">
          <ac:chgData name="Burentugs, Enerelt" userId="b618ff4d-7f38-4e7e-b0f6-57aa57f876f5" providerId="ADAL" clId="{C8A65793-41B5-6848-B2CC-93B2FE734AE1}" dt="2023-12-07T19:29:28.501" v="316" actId="164"/>
          <ac:cxnSpMkLst>
            <pc:docMk/>
            <pc:sldMk cId="1742630985" sldId="280"/>
            <ac:cxnSpMk id="25" creationId="{0B987B63-E982-C451-1858-0D9E2CECF58D}"/>
          </ac:cxnSpMkLst>
        </pc:cxnChg>
        <pc:cxnChg chg="add mod">
          <ac:chgData name="Burentugs, Enerelt" userId="b618ff4d-7f38-4e7e-b0f6-57aa57f876f5" providerId="ADAL" clId="{C8A65793-41B5-6848-B2CC-93B2FE734AE1}" dt="2023-12-07T19:34:41.487" v="353" actId="1582"/>
          <ac:cxnSpMkLst>
            <pc:docMk/>
            <pc:sldMk cId="1742630985" sldId="280"/>
            <ac:cxnSpMk id="46" creationId="{1362131F-54FB-E830-6610-1C46C217DD91}"/>
          </ac:cxnSpMkLst>
        </pc:cxnChg>
      </pc:sldChg>
      <pc:sldChg chg="del">
        <pc:chgData name="Burentugs, Enerelt" userId="b618ff4d-7f38-4e7e-b0f6-57aa57f876f5" providerId="ADAL" clId="{C8A65793-41B5-6848-B2CC-93B2FE734AE1}" dt="2023-12-07T19:08:01.297" v="0" actId="2696"/>
        <pc:sldMkLst>
          <pc:docMk/>
          <pc:sldMk cId="855311892" sldId="281"/>
        </pc:sldMkLst>
      </pc:sldChg>
      <pc:sldChg chg="addSp delSp modSp new mod">
        <pc:chgData name="Burentugs, Enerelt" userId="b618ff4d-7f38-4e7e-b0f6-57aa57f876f5" providerId="ADAL" clId="{C8A65793-41B5-6848-B2CC-93B2FE734AE1}" dt="2023-12-07T19:45:26.609" v="449" actId="20577"/>
        <pc:sldMkLst>
          <pc:docMk/>
          <pc:sldMk cId="2753839404" sldId="281"/>
        </pc:sldMkLst>
        <pc:spChg chg="del">
          <ac:chgData name="Burentugs, Enerelt" userId="b618ff4d-7f38-4e7e-b0f6-57aa57f876f5" providerId="ADAL" clId="{C8A65793-41B5-6848-B2CC-93B2FE734AE1}" dt="2023-12-07T19:33:38.518" v="346" actId="478"/>
          <ac:spMkLst>
            <pc:docMk/>
            <pc:sldMk cId="2753839404" sldId="281"/>
            <ac:spMk id="2" creationId="{9E8E7621-F9D3-2D7E-C22F-F3D1BE6821AA}"/>
          </ac:spMkLst>
        </pc:spChg>
        <pc:spChg chg="add mod">
          <ac:chgData name="Burentugs, Enerelt" userId="b618ff4d-7f38-4e7e-b0f6-57aa57f876f5" providerId="ADAL" clId="{C8A65793-41B5-6848-B2CC-93B2FE734AE1}" dt="2023-12-07T19:45:26.609" v="449" actId="20577"/>
          <ac:spMkLst>
            <pc:docMk/>
            <pc:sldMk cId="2753839404" sldId="281"/>
            <ac:spMk id="5" creationId="{521F7946-0057-8A52-397F-90E39F4B1094}"/>
          </ac:spMkLst>
        </pc:spChg>
        <pc:picChg chg="add mod">
          <ac:chgData name="Burentugs, Enerelt" userId="b618ff4d-7f38-4e7e-b0f6-57aa57f876f5" providerId="ADAL" clId="{C8A65793-41B5-6848-B2CC-93B2FE734AE1}" dt="2023-12-07T19:33:42.784" v="348" actId="1076"/>
          <ac:picMkLst>
            <pc:docMk/>
            <pc:sldMk cId="2753839404" sldId="281"/>
            <ac:picMk id="4" creationId="{F01AB8E9-5FAF-7D68-5731-AC78914357B2}"/>
          </ac:picMkLst>
        </pc:picChg>
      </pc:sldChg>
      <pc:sldChg chg="addSp modSp new mod">
        <pc:chgData name="Burentugs, Enerelt" userId="b618ff4d-7f38-4e7e-b0f6-57aa57f876f5" providerId="ADAL" clId="{C8A65793-41B5-6848-B2CC-93B2FE734AE1}" dt="2023-12-07T19:45:14.235" v="434" actId="1076"/>
        <pc:sldMkLst>
          <pc:docMk/>
          <pc:sldMk cId="2310628734" sldId="282"/>
        </pc:sldMkLst>
        <pc:spChg chg="mod">
          <ac:chgData name="Burentugs, Enerelt" userId="b618ff4d-7f38-4e7e-b0f6-57aa57f876f5" providerId="ADAL" clId="{C8A65793-41B5-6848-B2CC-93B2FE734AE1}" dt="2023-12-07T19:44:40.165" v="417" actId="1076"/>
          <ac:spMkLst>
            <pc:docMk/>
            <pc:sldMk cId="2310628734" sldId="282"/>
            <ac:spMk id="2" creationId="{6508AF2E-7F19-6C37-4865-7518E78253AC}"/>
          </ac:spMkLst>
        </pc:spChg>
        <pc:spChg chg="add mod">
          <ac:chgData name="Burentugs, Enerelt" userId="b618ff4d-7f38-4e7e-b0f6-57aa57f876f5" providerId="ADAL" clId="{C8A65793-41B5-6848-B2CC-93B2FE734AE1}" dt="2023-12-07T19:45:14.235" v="434" actId="1076"/>
          <ac:spMkLst>
            <pc:docMk/>
            <pc:sldMk cId="2310628734" sldId="282"/>
            <ac:spMk id="5" creationId="{25C99234-C6E2-C1A2-E059-28E8A2D311EB}"/>
          </ac:spMkLst>
        </pc:spChg>
        <pc:picChg chg="add mod modCrop">
          <ac:chgData name="Burentugs, Enerelt" userId="b618ff4d-7f38-4e7e-b0f6-57aa57f876f5" providerId="ADAL" clId="{C8A65793-41B5-6848-B2CC-93B2FE734AE1}" dt="2023-12-07T19:44:59.932" v="427" actId="1076"/>
          <ac:picMkLst>
            <pc:docMk/>
            <pc:sldMk cId="2310628734" sldId="282"/>
            <ac:picMk id="4" creationId="{F617A2D7-9E00-F6A4-04E0-B0CE4378F59D}"/>
          </ac:picMkLst>
        </pc:picChg>
      </pc:sldChg>
    </pc:docChg>
  </pc:docChgLst>
  <pc:docChgLst>
    <pc:chgData name="Burentugs, Enerelt" userId="b618ff4d-7f38-4e7e-b0f6-57aa57f876f5" providerId="ADAL" clId="{342496B4-607E-B64D-84E0-5E4AE9726122}"/>
    <pc:docChg chg="undo custSel addSld delSld modSld sldOrd">
      <pc:chgData name="Burentugs, Enerelt" userId="b618ff4d-7f38-4e7e-b0f6-57aa57f876f5" providerId="ADAL" clId="{342496B4-607E-B64D-84E0-5E4AE9726122}" dt="2024-02-14T20:10:45.589" v="1536" actId="14100"/>
      <pc:docMkLst>
        <pc:docMk/>
      </pc:docMkLst>
      <pc:sldChg chg="modSp mod">
        <pc:chgData name="Burentugs, Enerelt" userId="b618ff4d-7f38-4e7e-b0f6-57aa57f876f5" providerId="ADAL" clId="{342496B4-607E-B64D-84E0-5E4AE9726122}" dt="2024-02-14T16:52:00.528" v="927" actId="20577"/>
        <pc:sldMkLst>
          <pc:docMk/>
          <pc:sldMk cId="953889929" sldId="259"/>
        </pc:sldMkLst>
        <pc:spChg chg="mod">
          <ac:chgData name="Burentugs, Enerelt" userId="b618ff4d-7f38-4e7e-b0f6-57aa57f876f5" providerId="ADAL" clId="{342496B4-607E-B64D-84E0-5E4AE9726122}" dt="2024-02-14T16:52:00.528" v="927" actId="20577"/>
          <ac:spMkLst>
            <pc:docMk/>
            <pc:sldMk cId="953889929" sldId="259"/>
            <ac:spMk id="2" creationId="{1D99C644-4638-8D4D-B856-976C6DE8E30A}"/>
          </ac:spMkLst>
        </pc:spChg>
      </pc:sldChg>
      <pc:sldChg chg="addSp delSp new del mod">
        <pc:chgData name="Burentugs, Enerelt" userId="b618ff4d-7f38-4e7e-b0f6-57aa57f876f5" providerId="ADAL" clId="{342496B4-607E-B64D-84E0-5E4AE9726122}" dt="2024-01-25T18:11:41.420" v="12" actId="680"/>
        <pc:sldMkLst>
          <pc:docMk/>
          <pc:sldMk cId="3499889271" sldId="260"/>
        </pc:sldMkLst>
        <pc:spChg chg="add del">
          <ac:chgData name="Burentugs, Enerelt" userId="b618ff4d-7f38-4e7e-b0f6-57aa57f876f5" providerId="ADAL" clId="{342496B4-607E-B64D-84E0-5E4AE9726122}" dt="2024-01-25T18:11:41.004" v="11" actId="478"/>
          <ac:spMkLst>
            <pc:docMk/>
            <pc:sldMk cId="3499889271" sldId="260"/>
            <ac:spMk id="2" creationId="{1BABD604-972D-0FEB-1FDE-DD6B624BFEEB}"/>
          </ac:spMkLst>
        </pc:spChg>
      </pc:sldChg>
      <pc:sldChg chg="del">
        <pc:chgData name="Burentugs, Enerelt" userId="b618ff4d-7f38-4e7e-b0f6-57aa57f876f5" providerId="ADAL" clId="{342496B4-607E-B64D-84E0-5E4AE9726122}" dt="2024-01-25T18:11:31.359" v="6" actId="2696"/>
        <pc:sldMkLst>
          <pc:docMk/>
          <pc:sldMk cId="1742630985" sldId="280"/>
        </pc:sldMkLst>
      </pc:sldChg>
      <pc:sldChg chg="del">
        <pc:chgData name="Burentugs, Enerelt" userId="b618ff4d-7f38-4e7e-b0f6-57aa57f876f5" providerId="ADAL" clId="{342496B4-607E-B64D-84E0-5E4AE9726122}" dt="2024-01-25T18:11:33.919" v="7" actId="2696"/>
        <pc:sldMkLst>
          <pc:docMk/>
          <pc:sldMk cId="2753839404" sldId="281"/>
        </pc:sldMkLst>
      </pc:sldChg>
      <pc:sldChg chg="addSp delSp modSp add del mod">
        <pc:chgData name="Burentugs, Enerelt" userId="b618ff4d-7f38-4e7e-b0f6-57aa57f876f5" providerId="ADAL" clId="{342496B4-607E-B64D-84E0-5E4AE9726122}" dt="2024-02-07T15:17:28.404" v="584" actId="2696"/>
        <pc:sldMkLst>
          <pc:docMk/>
          <pc:sldMk cId="2310628734" sldId="282"/>
        </pc:sldMkLst>
        <pc:spChg chg="mod">
          <ac:chgData name="Burentugs, Enerelt" userId="b618ff4d-7f38-4e7e-b0f6-57aa57f876f5" providerId="ADAL" clId="{342496B4-607E-B64D-84E0-5E4AE9726122}" dt="2024-01-25T18:12:32.973" v="39" actId="1076"/>
          <ac:spMkLst>
            <pc:docMk/>
            <pc:sldMk cId="2310628734" sldId="282"/>
            <ac:spMk id="2" creationId="{6508AF2E-7F19-6C37-4865-7518E78253AC}"/>
          </ac:spMkLst>
        </pc:spChg>
        <pc:spChg chg="del mod">
          <ac:chgData name="Burentugs, Enerelt" userId="b618ff4d-7f38-4e7e-b0f6-57aa57f876f5" providerId="ADAL" clId="{342496B4-607E-B64D-84E0-5E4AE9726122}" dt="2024-01-25T18:11:45.989" v="17" actId="478"/>
          <ac:spMkLst>
            <pc:docMk/>
            <pc:sldMk cId="2310628734" sldId="282"/>
            <ac:spMk id="5" creationId="{25C99234-C6E2-C1A2-E059-28E8A2D311EB}"/>
          </ac:spMkLst>
        </pc:spChg>
        <pc:picChg chg="del mod">
          <ac:chgData name="Burentugs, Enerelt" userId="b618ff4d-7f38-4e7e-b0f6-57aa57f876f5" providerId="ADAL" clId="{342496B4-607E-B64D-84E0-5E4AE9726122}" dt="2024-01-25T18:11:44.167" v="15" actId="478"/>
          <ac:picMkLst>
            <pc:docMk/>
            <pc:sldMk cId="2310628734" sldId="282"/>
            <ac:picMk id="4" creationId="{F617A2D7-9E00-F6A4-04E0-B0CE4378F59D}"/>
          </ac:picMkLst>
        </pc:picChg>
        <pc:picChg chg="add mod">
          <ac:chgData name="Burentugs, Enerelt" userId="b618ff4d-7f38-4e7e-b0f6-57aa57f876f5" providerId="ADAL" clId="{342496B4-607E-B64D-84E0-5E4AE9726122}" dt="2024-01-25T19:21:27.611" v="560" actId="1076"/>
          <ac:picMkLst>
            <pc:docMk/>
            <pc:sldMk cId="2310628734" sldId="282"/>
            <ac:picMk id="7" creationId="{A93DFCA0-20E0-0508-AD61-21A5B0107464}"/>
          </ac:picMkLst>
        </pc:picChg>
      </pc:sldChg>
      <pc:sldChg chg="addSp delSp modSp new mod ord modAnim">
        <pc:chgData name="Burentugs, Enerelt" userId="b618ff4d-7f38-4e7e-b0f6-57aa57f876f5" providerId="ADAL" clId="{342496B4-607E-B64D-84E0-5E4AE9726122}" dt="2024-01-25T18:39:37.891" v="377"/>
        <pc:sldMkLst>
          <pc:docMk/>
          <pc:sldMk cId="1683340648" sldId="283"/>
        </pc:sldMkLst>
        <pc:spChg chg="del">
          <ac:chgData name="Burentugs, Enerelt" userId="b618ff4d-7f38-4e7e-b0f6-57aa57f876f5" providerId="ADAL" clId="{342496B4-607E-B64D-84E0-5E4AE9726122}" dt="2024-01-25T18:21:22.878" v="42"/>
          <ac:spMkLst>
            <pc:docMk/>
            <pc:sldMk cId="1683340648" sldId="283"/>
            <ac:spMk id="2" creationId="{E20401B8-4522-277F-F922-AA447DFC620A}"/>
          </ac:spMkLst>
        </pc:spChg>
        <pc:spChg chg="add mod">
          <ac:chgData name="Burentugs, Enerelt" userId="b618ff4d-7f38-4e7e-b0f6-57aa57f876f5" providerId="ADAL" clId="{342496B4-607E-B64D-84E0-5E4AE9726122}" dt="2024-01-25T18:21:34.867" v="83" actId="20577"/>
          <ac:spMkLst>
            <pc:docMk/>
            <pc:sldMk cId="1683340648" sldId="283"/>
            <ac:spMk id="4" creationId="{6BADAEBC-2B77-5E65-CABD-62549FA03293}"/>
          </ac:spMkLst>
        </pc:spChg>
        <pc:spChg chg="add mod">
          <ac:chgData name="Burentugs, Enerelt" userId="b618ff4d-7f38-4e7e-b0f6-57aa57f876f5" providerId="ADAL" clId="{342496B4-607E-B64D-84E0-5E4AE9726122}" dt="2024-01-25T18:37:07.324" v="235" actId="20577"/>
          <ac:spMkLst>
            <pc:docMk/>
            <pc:sldMk cId="1683340648" sldId="283"/>
            <ac:spMk id="9" creationId="{AC78D8B7-0E39-43B8-483F-5C21936DD7FE}"/>
          </ac:spMkLst>
        </pc:spChg>
        <pc:spChg chg="add mod">
          <ac:chgData name="Burentugs, Enerelt" userId="b618ff4d-7f38-4e7e-b0f6-57aa57f876f5" providerId="ADAL" clId="{342496B4-607E-B64D-84E0-5E4AE9726122}" dt="2024-01-25T18:39:20.749" v="375" actId="20577"/>
          <ac:spMkLst>
            <pc:docMk/>
            <pc:sldMk cId="1683340648" sldId="283"/>
            <ac:spMk id="10" creationId="{9C298485-C3D5-A515-FA52-F177FCA9506D}"/>
          </ac:spMkLst>
        </pc:spChg>
        <pc:picChg chg="add mod">
          <ac:chgData name="Burentugs, Enerelt" userId="b618ff4d-7f38-4e7e-b0f6-57aa57f876f5" providerId="ADAL" clId="{342496B4-607E-B64D-84E0-5E4AE9726122}" dt="2024-01-25T18:37:39.305" v="239" actId="1076"/>
          <ac:picMkLst>
            <pc:docMk/>
            <pc:sldMk cId="1683340648" sldId="283"/>
            <ac:picMk id="6" creationId="{D16D43DE-4EC8-500F-3416-5098A3FFF9AA}"/>
          </ac:picMkLst>
        </pc:picChg>
        <pc:picChg chg="add mod">
          <ac:chgData name="Burentugs, Enerelt" userId="b618ff4d-7f38-4e7e-b0f6-57aa57f876f5" providerId="ADAL" clId="{342496B4-607E-B64D-84E0-5E4AE9726122}" dt="2024-01-25T18:37:49.035" v="242" actId="170"/>
          <ac:picMkLst>
            <pc:docMk/>
            <pc:sldMk cId="1683340648" sldId="283"/>
            <ac:picMk id="8" creationId="{B73C1070-E788-0E99-8835-BE3FCE61AE33}"/>
          </ac:picMkLst>
        </pc:picChg>
      </pc:sldChg>
      <pc:sldChg chg="addSp delSp modSp new mod">
        <pc:chgData name="Burentugs, Enerelt" userId="b618ff4d-7f38-4e7e-b0f6-57aa57f876f5" providerId="ADAL" clId="{342496B4-607E-B64D-84E0-5E4AE9726122}" dt="2024-02-14T17:12:35.399" v="1490" actId="164"/>
        <pc:sldMkLst>
          <pc:docMk/>
          <pc:sldMk cId="1109666978" sldId="284"/>
        </pc:sldMkLst>
        <pc:spChg chg="mod">
          <ac:chgData name="Burentugs, Enerelt" userId="b618ff4d-7f38-4e7e-b0f6-57aa57f876f5" providerId="ADAL" clId="{342496B4-607E-B64D-84E0-5E4AE9726122}" dt="2024-02-07T15:19:04.497" v="663" actId="1076"/>
          <ac:spMkLst>
            <pc:docMk/>
            <pc:sldMk cId="1109666978" sldId="284"/>
            <ac:spMk id="2" creationId="{8697DD11-ABF0-6812-F392-E73BDD43C31E}"/>
          </ac:spMkLst>
        </pc:spChg>
        <pc:spChg chg="add mod">
          <ac:chgData name="Burentugs, Enerelt" userId="b618ff4d-7f38-4e7e-b0f6-57aa57f876f5" providerId="ADAL" clId="{342496B4-607E-B64D-84E0-5E4AE9726122}" dt="2024-02-14T17:12:35.399" v="1490" actId="164"/>
          <ac:spMkLst>
            <pc:docMk/>
            <pc:sldMk cId="1109666978" sldId="284"/>
            <ac:spMk id="4" creationId="{D5ED526F-5419-BE72-F8E9-BB0B50AA16B6}"/>
          </ac:spMkLst>
        </pc:spChg>
        <pc:spChg chg="add del mod">
          <ac:chgData name="Burentugs, Enerelt" userId="b618ff4d-7f38-4e7e-b0f6-57aa57f876f5" providerId="ADAL" clId="{342496B4-607E-B64D-84E0-5E4AE9726122}" dt="2024-02-14T16:53:32.040" v="950" actId="478"/>
          <ac:spMkLst>
            <pc:docMk/>
            <pc:sldMk cId="1109666978" sldId="284"/>
            <ac:spMk id="5" creationId="{DB8DCE5C-E8DC-DEE0-6A8C-6C3E4EF71E35}"/>
          </ac:spMkLst>
        </pc:spChg>
        <pc:spChg chg="add del mod">
          <ac:chgData name="Burentugs, Enerelt" userId="b618ff4d-7f38-4e7e-b0f6-57aa57f876f5" providerId="ADAL" clId="{342496B4-607E-B64D-84E0-5E4AE9726122}" dt="2024-02-14T17:01:37.133" v="1238" actId="164"/>
          <ac:spMkLst>
            <pc:docMk/>
            <pc:sldMk cId="1109666978" sldId="284"/>
            <ac:spMk id="6" creationId="{588A09AB-2B46-2FC7-4EDE-2B1623FD315A}"/>
          </ac:spMkLst>
        </pc:spChg>
        <pc:spChg chg="add mod">
          <ac:chgData name="Burentugs, Enerelt" userId="b618ff4d-7f38-4e7e-b0f6-57aa57f876f5" providerId="ADAL" clId="{342496B4-607E-B64D-84E0-5E4AE9726122}" dt="2024-02-14T17:02:27.524" v="1265" actId="20577"/>
          <ac:spMkLst>
            <pc:docMk/>
            <pc:sldMk cId="1109666978" sldId="284"/>
            <ac:spMk id="9" creationId="{62D72867-1CB7-339B-038B-114395769F09}"/>
          </ac:spMkLst>
        </pc:spChg>
        <pc:spChg chg="add mod">
          <ac:chgData name="Burentugs, Enerelt" userId="b618ff4d-7f38-4e7e-b0f6-57aa57f876f5" providerId="ADAL" clId="{342496B4-607E-B64D-84E0-5E4AE9726122}" dt="2024-02-14T17:06:53.603" v="1348" actId="164"/>
          <ac:spMkLst>
            <pc:docMk/>
            <pc:sldMk cId="1109666978" sldId="284"/>
            <ac:spMk id="10" creationId="{644D4849-7E78-76F4-B44C-D117511ADB4B}"/>
          </ac:spMkLst>
        </pc:spChg>
        <pc:spChg chg="add mod">
          <ac:chgData name="Burentugs, Enerelt" userId="b618ff4d-7f38-4e7e-b0f6-57aa57f876f5" providerId="ADAL" clId="{342496B4-607E-B64D-84E0-5E4AE9726122}" dt="2024-02-14T17:06:53.603" v="1348" actId="164"/>
          <ac:spMkLst>
            <pc:docMk/>
            <pc:sldMk cId="1109666978" sldId="284"/>
            <ac:spMk id="14" creationId="{CF38F1F4-FE82-DF4E-82E2-C2F425C7AB10}"/>
          </ac:spMkLst>
        </pc:spChg>
        <pc:spChg chg="add mod">
          <ac:chgData name="Burentugs, Enerelt" userId="b618ff4d-7f38-4e7e-b0f6-57aa57f876f5" providerId="ADAL" clId="{342496B4-607E-B64D-84E0-5E4AE9726122}" dt="2024-02-14T17:11:50.270" v="1486" actId="1076"/>
          <ac:spMkLst>
            <pc:docMk/>
            <pc:sldMk cId="1109666978" sldId="284"/>
            <ac:spMk id="19" creationId="{DE4502AF-C12A-8C6B-F4AD-9177A7CC60B3}"/>
          </ac:spMkLst>
        </pc:spChg>
        <pc:spChg chg="add mod">
          <ac:chgData name="Burentugs, Enerelt" userId="b618ff4d-7f38-4e7e-b0f6-57aa57f876f5" providerId="ADAL" clId="{342496B4-607E-B64D-84E0-5E4AE9726122}" dt="2024-02-14T17:12:35.399" v="1490" actId="164"/>
          <ac:spMkLst>
            <pc:docMk/>
            <pc:sldMk cId="1109666978" sldId="284"/>
            <ac:spMk id="23" creationId="{83C62CA1-121B-1F38-7195-4D76746E07F6}"/>
          </ac:spMkLst>
        </pc:spChg>
        <pc:spChg chg="add mod">
          <ac:chgData name="Burentugs, Enerelt" userId="b618ff4d-7f38-4e7e-b0f6-57aa57f876f5" providerId="ADAL" clId="{342496B4-607E-B64D-84E0-5E4AE9726122}" dt="2024-02-14T17:12:35.399" v="1490" actId="164"/>
          <ac:spMkLst>
            <pc:docMk/>
            <pc:sldMk cId="1109666978" sldId="284"/>
            <ac:spMk id="28" creationId="{AD9AE52C-44DB-0AB1-5271-AD5C26618D67}"/>
          </ac:spMkLst>
        </pc:spChg>
        <pc:grpChg chg="add mod">
          <ac:chgData name="Burentugs, Enerelt" userId="b618ff4d-7f38-4e7e-b0f6-57aa57f876f5" providerId="ADAL" clId="{342496B4-607E-B64D-84E0-5E4AE9726122}" dt="2024-02-14T17:06:53.603" v="1348" actId="164"/>
          <ac:grpSpMkLst>
            <pc:docMk/>
            <pc:sldMk cId="1109666978" sldId="284"/>
            <ac:grpSpMk id="13" creationId="{9C0258B5-E6A5-8237-AE56-3586DC7DD257}"/>
          </ac:grpSpMkLst>
        </pc:grpChg>
        <pc:grpChg chg="add mod">
          <ac:chgData name="Burentugs, Enerelt" userId="b618ff4d-7f38-4e7e-b0f6-57aa57f876f5" providerId="ADAL" clId="{342496B4-607E-B64D-84E0-5E4AE9726122}" dt="2024-02-14T17:06:59.970" v="1349" actId="1076"/>
          <ac:grpSpMkLst>
            <pc:docMk/>
            <pc:sldMk cId="1109666978" sldId="284"/>
            <ac:grpSpMk id="22" creationId="{D20D7564-C749-3D16-66C2-0EC45AA28AD5}"/>
          </ac:grpSpMkLst>
        </pc:grpChg>
        <pc:grpChg chg="add mod">
          <ac:chgData name="Burentugs, Enerelt" userId="b618ff4d-7f38-4e7e-b0f6-57aa57f876f5" providerId="ADAL" clId="{342496B4-607E-B64D-84E0-5E4AE9726122}" dt="2024-02-14T17:12:35.399" v="1490" actId="164"/>
          <ac:grpSpMkLst>
            <pc:docMk/>
            <pc:sldMk cId="1109666978" sldId="284"/>
            <ac:grpSpMk id="29" creationId="{79BB86DF-702F-4E56-20FF-771A92D84438}"/>
          </ac:grpSpMkLst>
        </pc:grpChg>
        <pc:picChg chg="add mod modCrop">
          <ac:chgData name="Burentugs, Enerelt" userId="b618ff4d-7f38-4e7e-b0f6-57aa57f876f5" providerId="ADAL" clId="{342496B4-607E-B64D-84E0-5E4AE9726122}" dt="2024-02-14T17:01:37.133" v="1238" actId="164"/>
          <ac:picMkLst>
            <pc:docMk/>
            <pc:sldMk cId="1109666978" sldId="284"/>
            <ac:picMk id="8" creationId="{FD06B3F2-9514-3010-7AEA-D295DFD35B88}"/>
          </ac:picMkLst>
        </pc:picChg>
        <pc:picChg chg="add mod modCrop">
          <ac:chgData name="Burentugs, Enerelt" userId="b618ff4d-7f38-4e7e-b0f6-57aa57f876f5" providerId="ADAL" clId="{342496B4-607E-B64D-84E0-5E4AE9726122}" dt="2024-02-14T17:06:53.603" v="1348" actId="164"/>
          <ac:picMkLst>
            <pc:docMk/>
            <pc:sldMk cId="1109666978" sldId="284"/>
            <ac:picMk id="12" creationId="{B19E95D3-DF85-BC2D-5567-E5F5F349D676}"/>
          </ac:picMkLst>
        </pc:picChg>
        <pc:picChg chg="add mod modCrop">
          <ac:chgData name="Burentugs, Enerelt" userId="b618ff4d-7f38-4e7e-b0f6-57aa57f876f5" providerId="ADAL" clId="{342496B4-607E-B64D-84E0-5E4AE9726122}" dt="2024-02-14T17:06:53.603" v="1348" actId="164"/>
          <ac:picMkLst>
            <pc:docMk/>
            <pc:sldMk cId="1109666978" sldId="284"/>
            <ac:picMk id="16" creationId="{E22BDC7D-6BF7-8DEC-749A-BB7BD6A13A03}"/>
          </ac:picMkLst>
        </pc:picChg>
        <pc:picChg chg="add mod modCrop">
          <ac:chgData name="Burentugs, Enerelt" userId="b618ff4d-7f38-4e7e-b0f6-57aa57f876f5" providerId="ADAL" clId="{342496B4-607E-B64D-84E0-5E4AE9726122}" dt="2024-02-14T17:06:53.603" v="1348" actId="164"/>
          <ac:picMkLst>
            <pc:docMk/>
            <pc:sldMk cId="1109666978" sldId="284"/>
            <ac:picMk id="18" creationId="{59FF0BBA-07F4-77E3-177E-39B0A03A5FA3}"/>
          </ac:picMkLst>
        </pc:picChg>
        <pc:picChg chg="add mod modCrop">
          <ac:chgData name="Burentugs, Enerelt" userId="b618ff4d-7f38-4e7e-b0f6-57aa57f876f5" providerId="ADAL" clId="{342496B4-607E-B64D-84E0-5E4AE9726122}" dt="2024-02-14T17:06:53.603" v="1348" actId="164"/>
          <ac:picMkLst>
            <pc:docMk/>
            <pc:sldMk cId="1109666978" sldId="284"/>
            <ac:picMk id="21" creationId="{1295D83A-FB8B-F333-4D7F-36847616049B}"/>
          </ac:picMkLst>
        </pc:picChg>
        <pc:picChg chg="add mod">
          <ac:chgData name="Burentugs, Enerelt" userId="b618ff4d-7f38-4e7e-b0f6-57aa57f876f5" providerId="ADAL" clId="{342496B4-607E-B64D-84E0-5E4AE9726122}" dt="2024-02-14T17:12:35.399" v="1490" actId="164"/>
          <ac:picMkLst>
            <pc:docMk/>
            <pc:sldMk cId="1109666978" sldId="284"/>
            <ac:picMk id="25" creationId="{3188D868-9E63-A62F-4B1B-EF09EC5B9B16}"/>
          </ac:picMkLst>
        </pc:picChg>
        <pc:picChg chg="add mod">
          <ac:chgData name="Burentugs, Enerelt" userId="b618ff4d-7f38-4e7e-b0f6-57aa57f876f5" providerId="ADAL" clId="{342496B4-607E-B64D-84E0-5E4AE9726122}" dt="2024-02-14T17:12:00.711" v="1488" actId="1076"/>
          <ac:picMkLst>
            <pc:docMk/>
            <pc:sldMk cId="1109666978" sldId="284"/>
            <ac:picMk id="27" creationId="{B1008636-98EE-AD87-9114-0C088509D79E}"/>
          </ac:picMkLst>
        </pc:picChg>
      </pc:sldChg>
      <pc:sldChg chg="new del">
        <pc:chgData name="Burentugs, Enerelt" userId="b618ff4d-7f38-4e7e-b0f6-57aa57f876f5" providerId="ADAL" clId="{342496B4-607E-B64D-84E0-5E4AE9726122}" dt="2024-01-25T18:23:05.351" v="85" actId="2696"/>
        <pc:sldMkLst>
          <pc:docMk/>
          <pc:sldMk cId="1453117338" sldId="284"/>
        </pc:sldMkLst>
      </pc:sldChg>
      <pc:sldChg chg="del">
        <pc:chgData name="Burentugs, Enerelt" userId="b618ff4d-7f38-4e7e-b0f6-57aa57f876f5" providerId="ADAL" clId="{342496B4-607E-B64D-84E0-5E4AE9726122}" dt="2024-01-25T18:11:30.311" v="0" actId="2696"/>
        <pc:sldMkLst>
          <pc:docMk/>
          <pc:sldMk cId="3137688630" sldId="284"/>
        </pc:sldMkLst>
      </pc:sldChg>
      <pc:sldChg chg="addSp delSp modSp add del mod">
        <pc:chgData name="Burentugs, Enerelt" userId="b618ff4d-7f38-4e7e-b0f6-57aa57f876f5" providerId="ADAL" clId="{342496B4-607E-B64D-84E0-5E4AE9726122}" dt="2024-02-07T15:17:30.735" v="586" actId="2696"/>
        <pc:sldMkLst>
          <pc:docMk/>
          <pc:sldMk cId="4277371126" sldId="284"/>
        </pc:sldMkLst>
        <pc:spChg chg="add mod">
          <ac:chgData name="Burentugs, Enerelt" userId="b618ff4d-7f38-4e7e-b0f6-57aa57f876f5" providerId="ADAL" clId="{342496B4-607E-B64D-84E0-5E4AE9726122}" dt="2024-01-25T19:18:18.729" v="555" actId="1076"/>
          <ac:spMkLst>
            <pc:docMk/>
            <pc:sldMk cId="4277371126" sldId="284"/>
            <ac:spMk id="2" creationId="{C1D18024-ADED-5BA0-0BF8-4933DE1C9702}"/>
          </ac:spMkLst>
        </pc:spChg>
        <pc:picChg chg="add mod">
          <ac:chgData name="Burentugs, Enerelt" userId="b618ff4d-7f38-4e7e-b0f6-57aa57f876f5" providerId="ADAL" clId="{342496B4-607E-B64D-84E0-5E4AE9726122}" dt="2024-01-25T19:17:41.119" v="502" actId="1076"/>
          <ac:picMkLst>
            <pc:docMk/>
            <pc:sldMk cId="4277371126" sldId="284"/>
            <ac:picMk id="6" creationId="{F2964D5F-9C1D-363F-F6CA-2E7D8A93D438}"/>
          </ac:picMkLst>
        </pc:picChg>
        <pc:picChg chg="add del mod">
          <ac:chgData name="Burentugs, Enerelt" userId="b618ff4d-7f38-4e7e-b0f6-57aa57f876f5" providerId="ADAL" clId="{342496B4-607E-B64D-84E0-5E4AE9726122}" dt="2024-01-25T18:57:26.571" v="486" actId="478"/>
          <ac:picMkLst>
            <pc:docMk/>
            <pc:sldMk cId="4277371126" sldId="284"/>
            <ac:picMk id="8" creationId="{158304E8-EC88-060A-F31F-0442E4925D18}"/>
          </ac:picMkLst>
        </pc:picChg>
        <pc:picChg chg="add del mod">
          <ac:chgData name="Burentugs, Enerelt" userId="b618ff4d-7f38-4e7e-b0f6-57aa57f876f5" providerId="ADAL" clId="{342496B4-607E-B64D-84E0-5E4AE9726122}" dt="2024-01-25T18:57:20.463" v="485" actId="478"/>
          <ac:picMkLst>
            <pc:docMk/>
            <pc:sldMk cId="4277371126" sldId="284"/>
            <ac:picMk id="10" creationId="{E1CD9DF4-53F4-A857-2C71-6E89FE517556}"/>
          </ac:picMkLst>
        </pc:picChg>
        <pc:picChg chg="add mod">
          <ac:chgData name="Burentugs, Enerelt" userId="b618ff4d-7f38-4e7e-b0f6-57aa57f876f5" providerId="ADAL" clId="{342496B4-607E-B64D-84E0-5E4AE9726122}" dt="2024-01-25T19:17:37.539" v="500" actId="1076"/>
          <ac:picMkLst>
            <pc:docMk/>
            <pc:sldMk cId="4277371126" sldId="284"/>
            <ac:picMk id="12" creationId="{8CA36ED6-6E75-BBE5-3119-7BE4AA6A21FB}"/>
          </ac:picMkLst>
        </pc:picChg>
      </pc:sldChg>
      <pc:sldChg chg="addSp modSp new del mod">
        <pc:chgData name="Burentugs, Enerelt" userId="b618ff4d-7f38-4e7e-b0f6-57aa57f876f5" providerId="ADAL" clId="{342496B4-607E-B64D-84E0-5E4AE9726122}" dt="2024-02-07T15:17:28.724" v="585" actId="2696"/>
        <pc:sldMkLst>
          <pc:docMk/>
          <pc:sldMk cId="1085685853" sldId="285"/>
        </pc:sldMkLst>
        <pc:spChg chg="mod">
          <ac:chgData name="Burentugs, Enerelt" userId="b618ff4d-7f38-4e7e-b0f6-57aa57f876f5" providerId="ADAL" clId="{342496B4-607E-B64D-84E0-5E4AE9726122}" dt="2024-01-25T19:26:01.067" v="583" actId="207"/>
          <ac:spMkLst>
            <pc:docMk/>
            <pc:sldMk cId="1085685853" sldId="285"/>
            <ac:spMk id="2" creationId="{1AEB3248-1093-FE08-4225-47AA8FA2DEB3}"/>
          </ac:spMkLst>
        </pc:spChg>
        <pc:picChg chg="add mod">
          <ac:chgData name="Burentugs, Enerelt" userId="b618ff4d-7f38-4e7e-b0f6-57aa57f876f5" providerId="ADAL" clId="{342496B4-607E-B64D-84E0-5E4AE9726122}" dt="2024-01-25T19:25:51.590" v="565" actId="1076"/>
          <ac:picMkLst>
            <pc:docMk/>
            <pc:sldMk cId="1085685853" sldId="285"/>
            <ac:picMk id="5" creationId="{DA5DC305-9201-2164-70BA-22FF84F56840}"/>
          </ac:picMkLst>
        </pc:picChg>
      </pc:sldChg>
      <pc:sldChg chg="del">
        <pc:chgData name="Burentugs, Enerelt" userId="b618ff4d-7f38-4e7e-b0f6-57aa57f876f5" providerId="ADAL" clId="{342496B4-607E-B64D-84E0-5E4AE9726122}" dt="2024-01-25T18:11:30.489" v="1" actId="2696"/>
        <pc:sldMkLst>
          <pc:docMk/>
          <pc:sldMk cId="3152526226" sldId="285"/>
        </pc:sldMkLst>
      </pc:sldChg>
      <pc:sldChg chg="addSp modSp new mod">
        <pc:chgData name="Burentugs, Enerelt" userId="b618ff4d-7f38-4e7e-b0f6-57aa57f876f5" providerId="ADAL" clId="{342496B4-607E-B64D-84E0-5E4AE9726122}" dt="2024-02-14T20:10:45.589" v="1536" actId="14100"/>
        <pc:sldMkLst>
          <pc:docMk/>
          <pc:sldMk cId="3180709649" sldId="285"/>
        </pc:sldMkLst>
        <pc:spChg chg="mod">
          <ac:chgData name="Burentugs, Enerelt" userId="b618ff4d-7f38-4e7e-b0f6-57aa57f876f5" providerId="ADAL" clId="{342496B4-607E-B64D-84E0-5E4AE9726122}" dt="2024-02-14T17:12:50.511" v="1521" actId="20577"/>
          <ac:spMkLst>
            <pc:docMk/>
            <pc:sldMk cId="3180709649" sldId="285"/>
            <ac:spMk id="2" creationId="{9F661D86-41EC-62C7-F556-BCFEC74F1D15}"/>
          </ac:spMkLst>
        </pc:spChg>
        <pc:picChg chg="add mod">
          <ac:chgData name="Burentugs, Enerelt" userId="b618ff4d-7f38-4e7e-b0f6-57aa57f876f5" providerId="ADAL" clId="{342496B4-607E-B64D-84E0-5E4AE9726122}" dt="2024-02-14T20:10:45.589" v="1536" actId="14100"/>
          <ac:picMkLst>
            <pc:docMk/>
            <pc:sldMk cId="3180709649" sldId="285"/>
            <ac:picMk id="5" creationId="{4CD58788-C9DD-F7AF-3BDB-B68529A33908}"/>
          </ac:picMkLst>
        </pc:picChg>
      </pc:sldChg>
      <pc:sldChg chg="del">
        <pc:chgData name="Burentugs, Enerelt" userId="b618ff4d-7f38-4e7e-b0f6-57aa57f876f5" providerId="ADAL" clId="{342496B4-607E-B64D-84E0-5E4AE9726122}" dt="2024-01-25T18:11:30.674" v="2" actId="2696"/>
        <pc:sldMkLst>
          <pc:docMk/>
          <pc:sldMk cId="4288238205" sldId="286"/>
        </pc:sldMkLst>
      </pc:sldChg>
      <pc:sldChg chg="del">
        <pc:chgData name="Burentugs, Enerelt" userId="b618ff4d-7f38-4e7e-b0f6-57aa57f876f5" providerId="ADAL" clId="{342496B4-607E-B64D-84E0-5E4AE9726122}" dt="2024-01-25T18:11:31.051" v="4" actId="2696"/>
        <pc:sldMkLst>
          <pc:docMk/>
          <pc:sldMk cId="946561963" sldId="288"/>
        </pc:sldMkLst>
      </pc:sldChg>
      <pc:sldChg chg="del">
        <pc:chgData name="Burentugs, Enerelt" userId="b618ff4d-7f38-4e7e-b0f6-57aa57f876f5" providerId="ADAL" clId="{342496B4-607E-B64D-84E0-5E4AE9726122}" dt="2024-01-25T18:11:30.850" v="3" actId="2696"/>
        <pc:sldMkLst>
          <pc:docMk/>
          <pc:sldMk cId="2256668164" sldId="290"/>
        </pc:sldMkLst>
      </pc:sldChg>
      <pc:sldChg chg="del">
        <pc:chgData name="Burentugs, Enerelt" userId="b618ff4d-7f38-4e7e-b0f6-57aa57f876f5" providerId="ADAL" clId="{342496B4-607E-B64D-84E0-5E4AE9726122}" dt="2024-01-25T18:11:31.351" v="5" actId="2696"/>
        <pc:sldMkLst>
          <pc:docMk/>
          <pc:sldMk cId="2305495844" sldId="291"/>
        </pc:sldMkLst>
      </pc:sldChg>
    </pc:docChg>
  </pc:docChgLst>
  <pc:docChgLst>
    <pc:chgData name="Burentugs, Enerelt" userId="b618ff4d-7f38-4e7e-b0f6-57aa57f876f5" providerId="ADAL" clId="{F0159334-AEF4-3F43-AECC-4C1E4A82758E}"/>
    <pc:docChg chg="undo custSel addSld delSld modSld sldOrd">
      <pc:chgData name="Burentugs, Enerelt" userId="b618ff4d-7f38-4e7e-b0f6-57aa57f876f5" providerId="ADAL" clId="{F0159334-AEF4-3F43-AECC-4C1E4A82758E}" dt="2025-01-28T12:23:08.931" v="256" actId="1076"/>
      <pc:docMkLst>
        <pc:docMk/>
      </pc:docMkLst>
      <pc:sldChg chg="del">
        <pc:chgData name="Burentugs, Enerelt" userId="b618ff4d-7f38-4e7e-b0f6-57aa57f876f5" providerId="ADAL" clId="{F0159334-AEF4-3F43-AECC-4C1E4A82758E}" dt="2025-01-28T12:18:05.676" v="123" actId="2696"/>
        <pc:sldMkLst>
          <pc:docMk/>
          <pc:sldMk cId="3430209394" sldId="265"/>
        </pc:sldMkLst>
      </pc:sldChg>
      <pc:sldChg chg="del">
        <pc:chgData name="Burentugs, Enerelt" userId="b618ff4d-7f38-4e7e-b0f6-57aa57f876f5" providerId="ADAL" clId="{F0159334-AEF4-3F43-AECC-4C1E4A82758E}" dt="2025-01-28T12:18:06.042" v="127" actId="2696"/>
        <pc:sldMkLst>
          <pc:docMk/>
          <pc:sldMk cId="953425663" sldId="268"/>
        </pc:sldMkLst>
      </pc:sldChg>
      <pc:sldChg chg="del">
        <pc:chgData name="Burentugs, Enerelt" userId="b618ff4d-7f38-4e7e-b0f6-57aa57f876f5" providerId="ADAL" clId="{F0159334-AEF4-3F43-AECC-4C1E4A82758E}" dt="2025-01-28T12:18:05.697" v="124" actId="2696"/>
        <pc:sldMkLst>
          <pc:docMk/>
          <pc:sldMk cId="2857187253" sldId="269"/>
        </pc:sldMkLst>
      </pc:sldChg>
      <pc:sldChg chg="del">
        <pc:chgData name="Burentugs, Enerelt" userId="b618ff4d-7f38-4e7e-b0f6-57aa57f876f5" providerId="ADAL" clId="{F0159334-AEF4-3F43-AECC-4C1E4A82758E}" dt="2025-01-28T12:18:05.699" v="125" actId="2696"/>
        <pc:sldMkLst>
          <pc:docMk/>
          <pc:sldMk cId="4163060779" sldId="271"/>
        </pc:sldMkLst>
      </pc:sldChg>
      <pc:sldChg chg="del">
        <pc:chgData name="Burentugs, Enerelt" userId="b618ff4d-7f38-4e7e-b0f6-57aa57f876f5" providerId="ADAL" clId="{F0159334-AEF4-3F43-AECC-4C1E4A82758E}" dt="2025-01-28T12:18:05.888" v="126" actId="2696"/>
        <pc:sldMkLst>
          <pc:docMk/>
          <pc:sldMk cId="2249494095" sldId="272"/>
        </pc:sldMkLst>
      </pc:sldChg>
      <pc:sldChg chg="del">
        <pc:chgData name="Burentugs, Enerelt" userId="b618ff4d-7f38-4e7e-b0f6-57aa57f876f5" providerId="ADAL" clId="{F0159334-AEF4-3F43-AECC-4C1E4A82758E}" dt="2025-01-28T12:18:07.545" v="128" actId="2696"/>
        <pc:sldMkLst>
          <pc:docMk/>
          <pc:sldMk cId="3336639240" sldId="273"/>
        </pc:sldMkLst>
      </pc:sldChg>
      <pc:sldChg chg="del">
        <pc:chgData name="Burentugs, Enerelt" userId="b618ff4d-7f38-4e7e-b0f6-57aa57f876f5" providerId="ADAL" clId="{F0159334-AEF4-3F43-AECC-4C1E4A82758E}" dt="2025-01-28T12:18:07.604" v="132" actId="2696"/>
        <pc:sldMkLst>
          <pc:docMk/>
          <pc:sldMk cId="308159822" sldId="287"/>
        </pc:sldMkLst>
      </pc:sldChg>
      <pc:sldChg chg="del">
        <pc:chgData name="Burentugs, Enerelt" userId="b618ff4d-7f38-4e7e-b0f6-57aa57f876f5" providerId="ADAL" clId="{F0159334-AEF4-3F43-AECC-4C1E4A82758E}" dt="2025-01-28T12:18:07.586" v="131" actId="2696"/>
        <pc:sldMkLst>
          <pc:docMk/>
          <pc:sldMk cId="3302225870" sldId="288"/>
        </pc:sldMkLst>
      </pc:sldChg>
      <pc:sldChg chg="del">
        <pc:chgData name="Burentugs, Enerelt" userId="b618ff4d-7f38-4e7e-b0f6-57aa57f876f5" providerId="ADAL" clId="{F0159334-AEF4-3F43-AECC-4C1E4A82758E}" dt="2025-01-28T12:18:12.819" v="150" actId="2696"/>
        <pc:sldMkLst>
          <pc:docMk/>
          <pc:sldMk cId="341321010" sldId="297"/>
        </pc:sldMkLst>
      </pc:sldChg>
      <pc:sldChg chg="del">
        <pc:chgData name="Burentugs, Enerelt" userId="b618ff4d-7f38-4e7e-b0f6-57aa57f876f5" providerId="ADAL" clId="{F0159334-AEF4-3F43-AECC-4C1E4A82758E}" dt="2025-01-28T12:18:07.547" v="129" actId="2696"/>
        <pc:sldMkLst>
          <pc:docMk/>
          <pc:sldMk cId="2762569180" sldId="301"/>
        </pc:sldMkLst>
      </pc:sldChg>
      <pc:sldChg chg="del">
        <pc:chgData name="Burentugs, Enerelt" userId="b618ff4d-7f38-4e7e-b0f6-57aa57f876f5" providerId="ADAL" clId="{F0159334-AEF4-3F43-AECC-4C1E4A82758E}" dt="2025-01-28T12:18:07.584" v="130" actId="2696"/>
        <pc:sldMkLst>
          <pc:docMk/>
          <pc:sldMk cId="2199389572" sldId="302"/>
        </pc:sldMkLst>
      </pc:sldChg>
      <pc:sldChg chg="del">
        <pc:chgData name="Burentugs, Enerelt" userId="b618ff4d-7f38-4e7e-b0f6-57aa57f876f5" providerId="ADAL" clId="{F0159334-AEF4-3F43-AECC-4C1E4A82758E}" dt="2025-01-28T12:18:11.303" v="146" actId="2696"/>
        <pc:sldMkLst>
          <pc:docMk/>
          <pc:sldMk cId="3325900480" sldId="305"/>
        </pc:sldMkLst>
      </pc:sldChg>
      <pc:sldChg chg="del">
        <pc:chgData name="Burentugs, Enerelt" userId="b618ff4d-7f38-4e7e-b0f6-57aa57f876f5" providerId="ADAL" clId="{F0159334-AEF4-3F43-AECC-4C1E4A82758E}" dt="2025-01-28T12:18:08.892" v="133" actId="2696"/>
        <pc:sldMkLst>
          <pc:docMk/>
          <pc:sldMk cId="252412788" sldId="307"/>
        </pc:sldMkLst>
      </pc:sldChg>
      <pc:sldChg chg="del">
        <pc:chgData name="Burentugs, Enerelt" userId="b618ff4d-7f38-4e7e-b0f6-57aa57f876f5" providerId="ADAL" clId="{F0159334-AEF4-3F43-AECC-4C1E4A82758E}" dt="2025-01-28T12:18:08.912" v="134" actId="2696"/>
        <pc:sldMkLst>
          <pc:docMk/>
          <pc:sldMk cId="3717080665" sldId="308"/>
        </pc:sldMkLst>
      </pc:sldChg>
      <pc:sldChg chg="del">
        <pc:chgData name="Burentugs, Enerelt" userId="b618ff4d-7f38-4e7e-b0f6-57aa57f876f5" providerId="ADAL" clId="{F0159334-AEF4-3F43-AECC-4C1E4A82758E}" dt="2025-01-28T12:18:08.926" v="137" actId="2696"/>
        <pc:sldMkLst>
          <pc:docMk/>
          <pc:sldMk cId="4081608108" sldId="309"/>
        </pc:sldMkLst>
      </pc:sldChg>
      <pc:sldChg chg="del">
        <pc:chgData name="Burentugs, Enerelt" userId="b618ff4d-7f38-4e7e-b0f6-57aa57f876f5" providerId="ADAL" clId="{F0159334-AEF4-3F43-AECC-4C1E4A82758E}" dt="2025-01-28T12:18:08.914" v="135" actId="2696"/>
        <pc:sldMkLst>
          <pc:docMk/>
          <pc:sldMk cId="1410510309" sldId="310"/>
        </pc:sldMkLst>
      </pc:sldChg>
      <pc:sldChg chg="del">
        <pc:chgData name="Burentugs, Enerelt" userId="b618ff4d-7f38-4e7e-b0f6-57aa57f876f5" providerId="ADAL" clId="{F0159334-AEF4-3F43-AECC-4C1E4A82758E}" dt="2025-01-28T12:18:08.915" v="136" actId="2696"/>
        <pc:sldMkLst>
          <pc:docMk/>
          <pc:sldMk cId="1058934609" sldId="313"/>
        </pc:sldMkLst>
      </pc:sldChg>
      <pc:sldChg chg="del">
        <pc:chgData name="Burentugs, Enerelt" userId="b618ff4d-7f38-4e7e-b0f6-57aa57f876f5" providerId="ADAL" clId="{F0159334-AEF4-3F43-AECC-4C1E4A82758E}" dt="2025-01-28T12:18:10.115" v="138" actId="2696"/>
        <pc:sldMkLst>
          <pc:docMk/>
          <pc:sldMk cId="2278501950" sldId="314"/>
        </pc:sldMkLst>
      </pc:sldChg>
      <pc:sldChg chg="del">
        <pc:chgData name="Burentugs, Enerelt" userId="b618ff4d-7f38-4e7e-b0f6-57aa57f876f5" providerId="ADAL" clId="{F0159334-AEF4-3F43-AECC-4C1E4A82758E}" dt="2025-01-28T12:18:10.116" v="139" actId="2696"/>
        <pc:sldMkLst>
          <pc:docMk/>
          <pc:sldMk cId="4093642967" sldId="315"/>
        </pc:sldMkLst>
      </pc:sldChg>
      <pc:sldChg chg="del">
        <pc:chgData name="Burentugs, Enerelt" userId="b618ff4d-7f38-4e7e-b0f6-57aa57f876f5" providerId="ADAL" clId="{F0159334-AEF4-3F43-AECC-4C1E4A82758E}" dt="2025-01-28T12:18:10.142" v="142" actId="2696"/>
        <pc:sldMkLst>
          <pc:docMk/>
          <pc:sldMk cId="3962213260" sldId="316"/>
        </pc:sldMkLst>
      </pc:sldChg>
      <pc:sldChg chg="del">
        <pc:chgData name="Burentugs, Enerelt" userId="b618ff4d-7f38-4e7e-b0f6-57aa57f876f5" providerId="ADAL" clId="{F0159334-AEF4-3F43-AECC-4C1E4A82758E}" dt="2025-01-28T12:18:10.119" v="140" actId="2696"/>
        <pc:sldMkLst>
          <pc:docMk/>
          <pc:sldMk cId="3779956898" sldId="317"/>
        </pc:sldMkLst>
      </pc:sldChg>
      <pc:sldChg chg="del">
        <pc:chgData name="Burentugs, Enerelt" userId="b618ff4d-7f38-4e7e-b0f6-57aa57f876f5" providerId="ADAL" clId="{F0159334-AEF4-3F43-AECC-4C1E4A82758E}" dt="2025-01-28T12:18:12.805" v="149" actId="2696"/>
        <pc:sldMkLst>
          <pc:docMk/>
          <pc:sldMk cId="3562768119" sldId="318"/>
        </pc:sldMkLst>
      </pc:sldChg>
      <pc:sldChg chg="del">
        <pc:chgData name="Burentugs, Enerelt" userId="b618ff4d-7f38-4e7e-b0f6-57aa57f876f5" providerId="ADAL" clId="{F0159334-AEF4-3F43-AECC-4C1E4A82758E}" dt="2025-01-28T12:18:11.298" v="143" actId="2696"/>
        <pc:sldMkLst>
          <pc:docMk/>
          <pc:sldMk cId="16339705" sldId="320"/>
        </pc:sldMkLst>
      </pc:sldChg>
      <pc:sldChg chg="del">
        <pc:chgData name="Burentugs, Enerelt" userId="b618ff4d-7f38-4e7e-b0f6-57aa57f876f5" providerId="ADAL" clId="{F0159334-AEF4-3F43-AECC-4C1E4A82758E}" dt="2025-01-28T12:18:11.318" v="147" actId="2696"/>
        <pc:sldMkLst>
          <pc:docMk/>
          <pc:sldMk cId="194484653" sldId="321"/>
        </pc:sldMkLst>
      </pc:sldChg>
      <pc:sldChg chg="del">
        <pc:chgData name="Burentugs, Enerelt" userId="b618ff4d-7f38-4e7e-b0f6-57aa57f876f5" providerId="ADAL" clId="{F0159334-AEF4-3F43-AECC-4C1E4A82758E}" dt="2025-01-28T12:18:11.302" v="145" actId="2696"/>
        <pc:sldMkLst>
          <pc:docMk/>
          <pc:sldMk cId="373996839" sldId="322"/>
        </pc:sldMkLst>
      </pc:sldChg>
      <pc:sldChg chg="del">
        <pc:chgData name="Burentugs, Enerelt" userId="b618ff4d-7f38-4e7e-b0f6-57aa57f876f5" providerId="ADAL" clId="{F0159334-AEF4-3F43-AECC-4C1E4A82758E}" dt="2025-01-28T12:18:10.136" v="141" actId="2696"/>
        <pc:sldMkLst>
          <pc:docMk/>
          <pc:sldMk cId="3452030890" sldId="323"/>
        </pc:sldMkLst>
      </pc:sldChg>
      <pc:sldChg chg="del">
        <pc:chgData name="Burentugs, Enerelt" userId="b618ff4d-7f38-4e7e-b0f6-57aa57f876f5" providerId="ADAL" clId="{F0159334-AEF4-3F43-AECC-4C1E4A82758E}" dt="2025-01-28T12:18:11.300" v="144" actId="2696"/>
        <pc:sldMkLst>
          <pc:docMk/>
          <pc:sldMk cId="284569678" sldId="324"/>
        </pc:sldMkLst>
      </pc:sldChg>
      <pc:sldChg chg="del">
        <pc:chgData name="Burentugs, Enerelt" userId="b618ff4d-7f38-4e7e-b0f6-57aa57f876f5" providerId="ADAL" clId="{F0159334-AEF4-3F43-AECC-4C1E4A82758E}" dt="2025-01-28T12:18:12.785" v="148" actId="2696"/>
        <pc:sldMkLst>
          <pc:docMk/>
          <pc:sldMk cId="3090518066" sldId="325"/>
        </pc:sldMkLst>
      </pc:sldChg>
      <pc:sldChg chg="addSp delSp modSp mod">
        <pc:chgData name="Burentugs, Enerelt" userId="b618ff4d-7f38-4e7e-b0f6-57aa57f876f5" providerId="ADAL" clId="{F0159334-AEF4-3F43-AECC-4C1E4A82758E}" dt="2025-01-28T12:15:14.422" v="65" actId="14100"/>
        <pc:sldMkLst>
          <pc:docMk/>
          <pc:sldMk cId="1715300655" sldId="326"/>
        </pc:sldMkLst>
        <pc:spChg chg="mod">
          <ac:chgData name="Burentugs, Enerelt" userId="b618ff4d-7f38-4e7e-b0f6-57aa57f876f5" providerId="ADAL" clId="{F0159334-AEF4-3F43-AECC-4C1E4A82758E}" dt="2025-01-28T12:13:16.383" v="24" actId="20577"/>
          <ac:spMkLst>
            <pc:docMk/>
            <pc:sldMk cId="1715300655" sldId="326"/>
            <ac:spMk id="2" creationId="{426138A0-4FAD-3FB0-3256-2357252EED8C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6" creationId="{F1E0B1C7-33AF-2074-C863-6543B9913E85}"/>
          </ac:spMkLst>
        </pc:spChg>
        <pc:spChg chg="mod">
          <ac:chgData name="Burentugs, Enerelt" userId="b618ff4d-7f38-4e7e-b0f6-57aa57f876f5" providerId="ADAL" clId="{F0159334-AEF4-3F43-AECC-4C1E4A82758E}" dt="2025-01-28T12:13:21.062" v="27" actId="20577"/>
          <ac:spMkLst>
            <pc:docMk/>
            <pc:sldMk cId="1715300655" sldId="326"/>
            <ac:spMk id="13" creationId="{E5322BA1-46EC-8132-1431-1550AC3E54E4}"/>
          </ac:spMkLst>
        </pc:spChg>
        <pc:spChg chg="del">
          <ac:chgData name="Burentugs, Enerelt" userId="b618ff4d-7f38-4e7e-b0f6-57aa57f876f5" providerId="ADAL" clId="{F0159334-AEF4-3F43-AECC-4C1E4A82758E}" dt="2025-01-28T12:13:19.933" v="26" actId="478"/>
          <ac:spMkLst>
            <pc:docMk/>
            <pc:sldMk cId="1715300655" sldId="326"/>
            <ac:spMk id="14" creationId="{B2C9F453-F4E1-C5EE-370D-CB5607958BE0}"/>
          </ac:spMkLst>
        </pc:spChg>
        <pc:spChg chg="del">
          <ac:chgData name="Burentugs, Enerelt" userId="b618ff4d-7f38-4e7e-b0f6-57aa57f876f5" providerId="ADAL" clId="{F0159334-AEF4-3F43-AECC-4C1E4A82758E}" dt="2025-01-28T12:13:33.620" v="35" actId="478"/>
          <ac:spMkLst>
            <pc:docMk/>
            <pc:sldMk cId="1715300655" sldId="326"/>
            <ac:spMk id="20" creationId="{A998D60D-609E-1F9B-D6F5-BA7D7E96B21D}"/>
          </ac:spMkLst>
        </pc:spChg>
        <pc:spChg chg="del">
          <ac:chgData name="Burentugs, Enerelt" userId="b618ff4d-7f38-4e7e-b0f6-57aa57f876f5" providerId="ADAL" clId="{F0159334-AEF4-3F43-AECC-4C1E4A82758E}" dt="2025-01-28T12:13:39.908" v="39" actId="478"/>
          <ac:spMkLst>
            <pc:docMk/>
            <pc:sldMk cId="1715300655" sldId="326"/>
            <ac:spMk id="21" creationId="{49F1D27C-3270-19E1-990D-B9FB9F07F173}"/>
          </ac:spMkLst>
        </pc:spChg>
        <pc:spChg chg="del">
          <ac:chgData name="Burentugs, Enerelt" userId="b618ff4d-7f38-4e7e-b0f6-57aa57f876f5" providerId="ADAL" clId="{F0159334-AEF4-3F43-AECC-4C1E4A82758E}" dt="2025-01-28T12:13:29.548" v="32" actId="478"/>
          <ac:spMkLst>
            <pc:docMk/>
            <pc:sldMk cId="1715300655" sldId="326"/>
            <ac:spMk id="22" creationId="{09F6C276-1844-A238-FC48-C18AC7092BE7}"/>
          </ac:spMkLst>
        </pc:spChg>
        <pc:spChg chg="del">
          <ac:chgData name="Burentugs, Enerelt" userId="b618ff4d-7f38-4e7e-b0f6-57aa57f876f5" providerId="ADAL" clId="{F0159334-AEF4-3F43-AECC-4C1E4A82758E}" dt="2025-01-28T12:13:35.268" v="36" actId="478"/>
          <ac:spMkLst>
            <pc:docMk/>
            <pc:sldMk cId="1715300655" sldId="326"/>
            <ac:spMk id="24" creationId="{4FB0448D-934D-201C-FEF4-11640223878A}"/>
          </ac:spMkLst>
        </pc:spChg>
        <pc:spChg chg="del">
          <ac:chgData name="Burentugs, Enerelt" userId="b618ff4d-7f38-4e7e-b0f6-57aa57f876f5" providerId="ADAL" clId="{F0159334-AEF4-3F43-AECC-4C1E4A82758E}" dt="2025-01-28T12:13:36.847" v="37" actId="478"/>
          <ac:spMkLst>
            <pc:docMk/>
            <pc:sldMk cId="1715300655" sldId="326"/>
            <ac:spMk id="28" creationId="{B77A7426-21D2-D85F-A9EA-08CEC78E83D1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32" creationId="{82DB79E5-B594-1881-B957-65EB9F47B0F9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33" creationId="{B46934E8-6E8A-68C3-4DA9-F3C8A9843E67}"/>
          </ac:spMkLst>
        </pc:spChg>
        <pc:spChg chg="mod">
          <ac:chgData name="Burentugs, Enerelt" userId="b618ff4d-7f38-4e7e-b0f6-57aa57f876f5" providerId="ADAL" clId="{F0159334-AEF4-3F43-AECC-4C1E4A82758E}" dt="2025-01-28T12:15:13.147" v="63" actId="14100"/>
          <ac:spMkLst>
            <pc:docMk/>
            <pc:sldMk cId="1715300655" sldId="326"/>
            <ac:spMk id="49" creationId="{913DFA5E-CA0A-933D-0699-53F04BFD6163}"/>
          </ac:spMkLst>
        </pc:spChg>
        <pc:spChg chg="mod">
          <ac:chgData name="Burentugs, Enerelt" userId="b618ff4d-7f38-4e7e-b0f6-57aa57f876f5" providerId="ADAL" clId="{F0159334-AEF4-3F43-AECC-4C1E4A82758E}" dt="2025-01-28T12:15:12.751" v="62" actId="14100"/>
          <ac:spMkLst>
            <pc:docMk/>
            <pc:sldMk cId="1715300655" sldId="326"/>
            <ac:spMk id="50" creationId="{CF2B6414-4F24-9942-A8A1-2AFB5008EE2E}"/>
          </ac:spMkLst>
        </pc:spChg>
        <pc:spChg chg="mod">
          <ac:chgData name="Burentugs, Enerelt" userId="b618ff4d-7f38-4e7e-b0f6-57aa57f876f5" providerId="ADAL" clId="{F0159334-AEF4-3F43-AECC-4C1E4A82758E}" dt="2025-01-28T12:15:12.404" v="61" actId="14100"/>
          <ac:spMkLst>
            <pc:docMk/>
            <pc:sldMk cId="1715300655" sldId="326"/>
            <ac:spMk id="51" creationId="{A05CED42-2378-25FA-94B1-8E78A292C19C}"/>
          </ac:spMkLst>
        </pc:spChg>
        <pc:spChg chg="mod">
          <ac:chgData name="Burentugs, Enerelt" userId="b618ff4d-7f38-4e7e-b0f6-57aa57f876f5" providerId="ADAL" clId="{F0159334-AEF4-3F43-AECC-4C1E4A82758E}" dt="2025-01-28T12:15:11.623" v="59" actId="14100"/>
          <ac:spMkLst>
            <pc:docMk/>
            <pc:sldMk cId="1715300655" sldId="326"/>
            <ac:spMk id="52" creationId="{D627BE68-74AA-E1EC-CF2F-666B45051F91}"/>
          </ac:spMkLst>
        </pc:spChg>
        <pc:spChg chg="mod">
          <ac:chgData name="Burentugs, Enerelt" userId="b618ff4d-7f38-4e7e-b0f6-57aa57f876f5" providerId="ADAL" clId="{F0159334-AEF4-3F43-AECC-4C1E4A82758E}" dt="2025-01-28T12:15:10.054" v="55" actId="14100"/>
          <ac:spMkLst>
            <pc:docMk/>
            <pc:sldMk cId="1715300655" sldId="326"/>
            <ac:spMk id="1031" creationId="{BBA272CF-34F8-AC62-7D1E-C30BFF4FFB6D}"/>
          </ac:spMkLst>
        </pc:spChg>
        <pc:spChg chg="mod">
          <ac:chgData name="Burentugs, Enerelt" userId="b618ff4d-7f38-4e7e-b0f6-57aa57f876f5" providerId="ADAL" clId="{F0159334-AEF4-3F43-AECC-4C1E4A82758E}" dt="2025-01-28T12:15:10.444" v="56" actId="1076"/>
          <ac:spMkLst>
            <pc:docMk/>
            <pc:sldMk cId="1715300655" sldId="326"/>
            <ac:spMk id="1032" creationId="{6869E2F5-F9AE-B8FE-E223-A02D0604858E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37" creationId="{C3B710A0-F79C-131C-DBB9-B4DB29CC3F41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40" creationId="{0F8A84B5-AE39-4562-9021-1C45B117F487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43" creationId="{37D63596-E646-7499-B588-9FE31C94E767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44" creationId="{5A6333AB-7021-AF55-459A-9A1C296948F8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45" creationId="{E78715B2-8BED-E4DE-5674-FFE3425CA142}"/>
          </ac:spMkLst>
        </pc:spChg>
        <pc:spChg chg="mod">
          <ac:chgData name="Burentugs, Enerelt" userId="b618ff4d-7f38-4e7e-b0f6-57aa57f876f5" providerId="ADAL" clId="{F0159334-AEF4-3F43-AECC-4C1E4A82758E}" dt="2025-01-28T12:15:10.829" v="57" actId="14100"/>
          <ac:spMkLst>
            <pc:docMk/>
            <pc:sldMk cId="1715300655" sldId="326"/>
            <ac:spMk id="1046" creationId="{6AC61591-F814-CA92-D2FE-71D25505962E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48" creationId="{82FB6781-C181-D4DA-0BA6-8BDCE43AE9A5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49" creationId="{7C7E656C-17DB-815A-8E1E-6EF9A01F3C52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50" creationId="{0979CAF3-E104-1BF6-14E7-E35D3945E596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51" creationId="{D42B56B5-F06D-5F08-5F27-B8D9007A56DF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52" creationId="{010EFB54-3D12-D2B7-FD8D-E7A6042AB78A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53" creationId="{8B50A6F9-42AC-8DCB-75F3-FBFD01F7EE60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54" creationId="{78CCFF65-7141-A30A-B309-3E6B6E3AFF80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55" creationId="{2DD20B2A-5887-151F-577D-D7546CE8BBD8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56" creationId="{D64413D4-183C-5056-DCBD-FD5B8D063B8F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57" creationId="{14DB4E75-D671-324A-B28B-0C1F7BD613BA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58" creationId="{B93922AF-4637-8357-B316-B68427E90C09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59" creationId="{32836E6F-2DA1-9668-545B-EC90C0BA61A6}"/>
          </ac:spMkLst>
        </pc:spChg>
        <pc:spChg chg="mod">
          <ac:chgData name="Burentugs, Enerelt" userId="b618ff4d-7f38-4e7e-b0f6-57aa57f876f5" providerId="ADAL" clId="{F0159334-AEF4-3F43-AECC-4C1E4A82758E}" dt="2025-01-28T12:14:18.228" v="40"/>
          <ac:spMkLst>
            <pc:docMk/>
            <pc:sldMk cId="1715300655" sldId="326"/>
            <ac:spMk id="1060" creationId="{DE466947-BC41-AA84-7B3D-7B7B3E501027}"/>
          </ac:spMkLst>
        </pc:spChg>
        <pc:grpChg chg="add mod">
          <ac:chgData name="Burentugs, Enerelt" userId="b618ff4d-7f38-4e7e-b0f6-57aa57f876f5" providerId="ADAL" clId="{F0159334-AEF4-3F43-AECC-4C1E4A82758E}" dt="2025-01-28T12:15:14.422" v="65" actId="14100"/>
          <ac:grpSpMkLst>
            <pc:docMk/>
            <pc:sldMk cId="1715300655" sldId="326"/>
            <ac:grpSpMk id="4" creationId="{96F17D19-A4D6-70D3-6A55-97F73B555D3F}"/>
          </ac:grpSpMkLst>
        </pc:grpChg>
        <pc:grpChg chg="mod">
          <ac:chgData name="Burentugs, Enerelt" userId="b618ff4d-7f38-4e7e-b0f6-57aa57f876f5" providerId="ADAL" clId="{F0159334-AEF4-3F43-AECC-4C1E4A82758E}" dt="2025-01-28T12:14:18.228" v="40"/>
          <ac:grpSpMkLst>
            <pc:docMk/>
            <pc:sldMk cId="1715300655" sldId="326"/>
            <ac:grpSpMk id="8" creationId="{BB72F9D2-2E64-7776-355F-2058D8B4DB7D}"/>
          </ac:grpSpMkLst>
        </pc:grpChg>
        <pc:grpChg chg="del">
          <ac:chgData name="Burentugs, Enerelt" userId="b618ff4d-7f38-4e7e-b0f6-57aa57f876f5" providerId="ADAL" clId="{F0159334-AEF4-3F43-AECC-4C1E4A82758E}" dt="2025-01-28T12:13:22.409" v="28" actId="478"/>
          <ac:grpSpMkLst>
            <pc:docMk/>
            <pc:sldMk cId="1715300655" sldId="326"/>
            <ac:grpSpMk id="11" creationId="{5F78CA1F-1B7B-5760-603E-8DB5FF26B269}"/>
          </ac:grpSpMkLst>
        </pc:grpChg>
        <pc:grpChg chg="del">
          <ac:chgData name="Burentugs, Enerelt" userId="b618ff4d-7f38-4e7e-b0f6-57aa57f876f5" providerId="ADAL" clId="{F0159334-AEF4-3F43-AECC-4C1E4A82758E}" dt="2025-01-28T12:13:18.308" v="25" actId="478"/>
          <ac:grpSpMkLst>
            <pc:docMk/>
            <pc:sldMk cId="1715300655" sldId="326"/>
            <ac:grpSpMk id="19" creationId="{BBF4AA0B-8C08-4077-2954-345E6DAE0619}"/>
          </ac:grpSpMkLst>
        </pc:grpChg>
        <pc:grpChg chg="del">
          <ac:chgData name="Burentugs, Enerelt" userId="b618ff4d-7f38-4e7e-b0f6-57aa57f876f5" providerId="ADAL" clId="{F0159334-AEF4-3F43-AECC-4C1E4A82758E}" dt="2025-01-28T12:13:32.889" v="34" actId="478"/>
          <ac:grpSpMkLst>
            <pc:docMk/>
            <pc:sldMk cId="1715300655" sldId="326"/>
            <ac:grpSpMk id="30" creationId="{E2842009-AA82-6AC8-123C-E960BCB95F36}"/>
          </ac:grpSpMkLst>
        </pc:grpChg>
        <pc:grpChg chg="mod">
          <ac:chgData name="Burentugs, Enerelt" userId="b618ff4d-7f38-4e7e-b0f6-57aa57f876f5" providerId="ADAL" clId="{F0159334-AEF4-3F43-AECC-4C1E4A82758E}" dt="2025-01-28T12:14:18.228" v="40"/>
          <ac:grpSpMkLst>
            <pc:docMk/>
            <pc:sldMk cId="1715300655" sldId="326"/>
            <ac:grpSpMk id="43" creationId="{FD2E4485-E470-DA82-CABF-FCC097440DE5}"/>
          </ac:grpSpMkLst>
        </pc:grpChg>
        <pc:grpChg chg="mod">
          <ac:chgData name="Burentugs, Enerelt" userId="b618ff4d-7f38-4e7e-b0f6-57aa57f876f5" providerId="ADAL" clId="{F0159334-AEF4-3F43-AECC-4C1E4A82758E}" dt="2025-01-28T12:14:18.228" v="40"/>
          <ac:grpSpMkLst>
            <pc:docMk/>
            <pc:sldMk cId="1715300655" sldId="326"/>
            <ac:grpSpMk id="48" creationId="{051D508E-0A88-A37C-A172-21CAB5CB1723}"/>
          </ac:grpSpMkLst>
        </pc:grpChg>
        <pc:grpChg chg="mod">
          <ac:chgData name="Burentugs, Enerelt" userId="b618ff4d-7f38-4e7e-b0f6-57aa57f876f5" providerId="ADAL" clId="{F0159334-AEF4-3F43-AECC-4C1E4A82758E}" dt="2025-01-28T12:14:18.228" v="40"/>
          <ac:grpSpMkLst>
            <pc:docMk/>
            <pc:sldMk cId="1715300655" sldId="326"/>
            <ac:grpSpMk id="56" creationId="{83439CBC-58B7-3D59-5D8A-A3E027A7499E}"/>
          </ac:grpSpMkLst>
        </pc:grpChg>
        <pc:grpChg chg="mod">
          <ac:chgData name="Burentugs, Enerelt" userId="b618ff4d-7f38-4e7e-b0f6-57aa57f876f5" providerId="ADAL" clId="{F0159334-AEF4-3F43-AECC-4C1E4A82758E}" dt="2025-01-28T12:14:18.228" v="40"/>
          <ac:grpSpMkLst>
            <pc:docMk/>
            <pc:sldMk cId="1715300655" sldId="326"/>
            <ac:grpSpMk id="63" creationId="{04B9E3B1-23C2-96BA-8015-54D79034C6E3}"/>
          </ac:grpSpMkLst>
        </pc:grpChg>
        <pc:grpChg chg="mod">
          <ac:chgData name="Burentugs, Enerelt" userId="b618ff4d-7f38-4e7e-b0f6-57aa57f876f5" providerId="ADAL" clId="{F0159334-AEF4-3F43-AECC-4C1E4A82758E}" dt="2025-01-28T12:14:18.228" v="40"/>
          <ac:grpSpMkLst>
            <pc:docMk/>
            <pc:sldMk cId="1715300655" sldId="326"/>
            <ac:grpSpMk id="1034" creationId="{25BCDC83-A2A8-84A2-D472-193EF997F193}"/>
          </ac:grpSpMkLst>
        </pc:grpChg>
        <pc:graphicFrameChg chg="del">
          <ac:chgData name="Burentugs, Enerelt" userId="b618ff4d-7f38-4e7e-b0f6-57aa57f876f5" providerId="ADAL" clId="{F0159334-AEF4-3F43-AECC-4C1E4A82758E}" dt="2025-01-28T12:13:31.582" v="33" actId="478"/>
          <ac:graphicFrameMkLst>
            <pc:docMk/>
            <pc:sldMk cId="1715300655" sldId="326"/>
            <ac:graphicFrameMk id="23" creationId="{43787C25-D402-2EDB-4AAB-7CC1B3D404A6}"/>
          </ac:graphicFrameMkLst>
        </pc:graphicFrameChg>
        <pc:graphicFrameChg chg="del modGraphic">
          <ac:chgData name="Burentugs, Enerelt" userId="b618ff4d-7f38-4e7e-b0f6-57aa57f876f5" providerId="ADAL" clId="{F0159334-AEF4-3F43-AECC-4C1E4A82758E}" dt="2025-01-28T12:13:28.238" v="31" actId="478"/>
          <ac:graphicFrameMkLst>
            <pc:docMk/>
            <pc:sldMk cId="1715300655" sldId="326"/>
            <ac:graphicFrameMk id="29" creationId="{14DDE559-17A4-2786-4060-D62934985CDF}"/>
          </ac:graphicFrameMkLst>
        </pc:graphicFrameChg>
        <pc:picChg chg="del">
          <ac:chgData name="Burentugs, Enerelt" userId="b618ff4d-7f38-4e7e-b0f6-57aa57f876f5" providerId="ADAL" clId="{F0159334-AEF4-3F43-AECC-4C1E4A82758E}" dt="2025-01-28T12:13:37.916" v="38" actId="478"/>
          <ac:picMkLst>
            <pc:docMk/>
            <pc:sldMk cId="1715300655" sldId="326"/>
            <ac:picMk id="5" creationId="{EC8D2CAD-6683-F912-9400-7634D00B806D}"/>
          </ac:picMkLst>
        </pc:picChg>
        <pc:picChg chg="del">
          <ac:chgData name="Burentugs, Enerelt" userId="b618ff4d-7f38-4e7e-b0f6-57aa57f876f5" providerId="ADAL" clId="{F0159334-AEF4-3F43-AECC-4C1E4A82758E}" dt="2025-01-28T12:13:25.479" v="29" actId="478"/>
          <ac:picMkLst>
            <pc:docMk/>
            <pc:sldMk cId="1715300655" sldId="326"/>
            <ac:picMk id="27" creationId="{7AEB26AF-12AC-71AC-E13A-E80C90902E42}"/>
          </ac:picMkLst>
        </pc:picChg>
        <pc:picChg chg="mod">
          <ac:chgData name="Burentugs, Enerelt" userId="b618ff4d-7f38-4e7e-b0f6-57aa57f876f5" providerId="ADAL" clId="{F0159334-AEF4-3F43-AECC-4C1E4A82758E}" dt="2025-01-28T12:14:18.228" v="40"/>
          <ac:picMkLst>
            <pc:docMk/>
            <pc:sldMk cId="1715300655" sldId="326"/>
            <ac:picMk id="37" creationId="{216E459C-3EDE-2498-23B1-A866094FBFBC}"/>
          </ac:picMkLst>
        </pc:picChg>
        <pc:picChg chg="mod">
          <ac:chgData name="Burentugs, Enerelt" userId="b618ff4d-7f38-4e7e-b0f6-57aa57f876f5" providerId="ADAL" clId="{F0159334-AEF4-3F43-AECC-4C1E4A82758E}" dt="2025-01-28T12:14:18.228" v="40"/>
          <ac:picMkLst>
            <pc:docMk/>
            <pc:sldMk cId="1715300655" sldId="326"/>
            <ac:picMk id="41" creationId="{08629CED-7D57-2D6B-4DEF-56E1E1DB30EF}"/>
          </ac:picMkLst>
        </pc:picChg>
        <pc:picChg chg="mod">
          <ac:chgData name="Burentugs, Enerelt" userId="b618ff4d-7f38-4e7e-b0f6-57aa57f876f5" providerId="ADAL" clId="{F0159334-AEF4-3F43-AECC-4C1E4A82758E}" dt="2025-01-28T12:14:18.228" v="40"/>
          <ac:picMkLst>
            <pc:docMk/>
            <pc:sldMk cId="1715300655" sldId="326"/>
            <ac:picMk id="42" creationId="{ED9C4CFD-C08A-90EC-3EEE-218879059134}"/>
          </ac:picMkLst>
        </pc:picChg>
        <pc:picChg chg="mod">
          <ac:chgData name="Burentugs, Enerelt" userId="b618ff4d-7f38-4e7e-b0f6-57aa57f876f5" providerId="ADAL" clId="{F0159334-AEF4-3F43-AECC-4C1E4A82758E}" dt="2025-01-28T12:14:18.228" v="40"/>
          <ac:picMkLst>
            <pc:docMk/>
            <pc:sldMk cId="1715300655" sldId="326"/>
            <ac:picMk id="47" creationId="{463E7385-5CE1-C161-D59C-227FDF258785}"/>
          </ac:picMkLst>
        </pc:picChg>
        <pc:picChg chg="mod">
          <ac:chgData name="Burentugs, Enerelt" userId="b618ff4d-7f38-4e7e-b0f6-57aa57f876f5" providerId="ADAL" clId="{F0159334-AEF4-3F43-AECC-4C1E4A82758E}" dt="2025-01-28T12:14:18.228" v="40"/>
          <ac:picMkLst>
            <pc:docMk/>
            <pc:sldMk cId="1715300655" sldId="326"/>
            <ac:picMk id="57" creationId="{7E88BF39-BC8E-2648-F970-30699C123574}"/>
          </ac:picMkLst>
        </pc:picChg>
        <pc:picChg chg="del">
          <ac:chgData name="Burentugs, Enerelt" userId="b618ff4d-7f38-4e7e-b0f6-57aa57f876f5" providerId="ADAL" clId="{F0159334-AEF4-3F43-AECC-4C1E4A82758E}" dt="2025-01-28T12:13:25.479" v="29" actId="478"/>
          <ac:picMkLst>
            <pc:docMk/>
            <pc:sldMk cId="1715300655" sldId="326"/>
            <ac:picMk id="1027" creationId="{FE0A5549-C827-2589-DF02-C6E77D209828}"/>
          </ac:picMkLst>
        </pc:picChg>
        <pc:picChg chg="mod">
          <ac:chgData name="Burentugs, Enerelt" userId="b618ff4d-7f38-4e7e-b0f6-57aa57f876f5" providerId="ADAL" clId="{F0159334-AEF4-3F43-AECC-4C1E4A82758E}" dt="2025-01-28T12:14:18.228" v="40"/>
          <ac:picMkLst>
            <pc:docMk/>
            <pc:sldMk cId="1715300655" sldId="326"/>
            <ac:picMk id="1030" creationId="{D127B7FD-3868-A9A9-66B9-06BB97969162}"/>
          </ac:picMkLst>
        </pc:picChg>
        <pc:picChg chg="mod">
          <ac:chgData name="Burentugs, Enerelt" userId="b618ff4d-7f38-4e7e-b0f6-57aa57f876f5" providerId="ADAL" clId="{F0159334-AEF4-3F43-AECC-4C1E4A82758E}" dt="2025-01-28T12:14:18.228" v="40"/>
          <ac:picMkLst>
            <pc:docMk/>
            <pc:sldMk cId="1715300655" sldId="326"/>
            <ac:picMk id="1036" creationId="{CA1601BC-C535-1174-C6BE-511D7A9146FD}"/>
          </ac:picMkLst>
        </pc:picChg>
        <pc:picChg chg="mod">
          <ac:chgData name="Burentugs, Enerelt" userId="b618ff4d-7f38-4e7e-b0f6-57aa57f876f5" providerId="ADAL" clId="{F0159334-AEF4-3F43-AECC-4C1E4A82758E}" dt="2025-01-28T12:14:18.228" v="40"/>
          <ac:picMkLst>
            <pc:docMk/>
            <pc:sldMk cId="1715300655" sldId="326"/>
            <ac:picMk id="1041" creationId="{A089AA06-849B-A324-FEB1-1A5C9D74216C}"/>
          </ac:picMkLst>
        </pc:picChg>
        <pc:picChg chg="mod">
          <ac:chgData name="Burentugs, Enerelt" userId="b618ff4d-7f38-4e7e-b0f6-57aa57f876f5" providerId="ADAL" clId="{F0159334-AEF4-3F43-AECC-4C1E4A82758E}" dt="2025-01-28T12:14:18.228" v="40"/>
          <ac:picMkLst>
            <pc:docMk/>
            <pc:sldMk cId="1715300655" sldId="326"/>
            <ac:picMk id="1047" creationId="{F57A9A85-CF9E-0933-E0E7-4E7CBD9E414E}"/>
          </ac:picMkLst>
        </pc:pic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10" creationId="{C250F7D0-3BC0-028F-A9CA-35844D1DA2BF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18" creationId="{15ECBF9E-0F98-FEF2-FD95-3EBBB330D4BD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25" creationId="{0EED5484-D3A0-9C2D-4B39-670A20669534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26" creationId="{B327E5E6-2F75-99D0-99D7-75F99E7C3558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34" creationId="{A1599AE0-6394-3C85-A3E2-1467AC13DA52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35" creationId="{257AC3A4-9563-9482-ADEF-7471B300E872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36" creationId="{7E5BB6F8-8CF1-7C7D-C62D-266BD02692A2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38" creationId="{668630B8-DD5D-524A-95CC-7439CB802A61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39" creationId="{9DE608B1-89E8-7A85-1440-D22DA9126EB8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40" creationId="{26A9D348-52CD-6E8B-2BF7-2687988FCEE4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44" creationId="{11218117-C907-6C6B-5C32-ECC81C6818A5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45" creationId="{02DD83D3-14DC-0442-8D2F-7CB43BE6194E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46" creationId="{4D3C7B71-2247-C072-1687-B6FB21EA8864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53" creationId="{3EE6557A-6897-3C10-C7A3-417310A234D3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54" creationId="{BE03F186-04A4-533F-92E5-2AEAE70DC512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55" creationId="{AD795A97-C506-E0B6-427A-0C9A6A914A02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58" creationId="{690EA07A-CBCA-1D76-0263-51FFF31A3E27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59" creationId="{0FDAA13E-EDD3-A25F-C792-7F1E629AB8AB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60" creationId="{009C5B25-9C35-F9EF-26C3-9A20B86D523C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61" creationId="{098E8C5F-092C-17EE-5458-5E25181EA2A7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62" creationId="{39B78D91-F841-338F-342A-06523114BF10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1025" creationId="{6AC353FF-FD0C-A241-F4AA-06BCC285C392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1026" creationId="{DDA8AE0F-A0A2-9F66-7BC4-F845B2DDF56E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1029" creationId="{C11AF87F-D9EE-EB25-FEFD-A3D19CC49FB5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1033" creationId="{436DCAD5-AA25-3254-869C-223DDD720455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1035" creationId="{6912522C-E8AB-8233-C0CD-ACA16C5D134E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1038" creationId="{0F8B8382-B619-2B87-2692-F31062B26E3F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1039" creationId="{68166015-4077-D89B-C259-2639AD396738}"/>
          </ac:cxnSpMkLst>
        </pc:cxnChg>
        <pc:cxnChg chg="mod">
          <ac:chgData name="Burentugs, Enerelt" userId="b618ff4d-7f38-4e7e-b0f6-57aa57f876f5" providerId="ADAL" clId="{F0159334-AEF4-3F43-AECC-4C1E4A82758E}" dt="2025-01-28T12:14:18.228" v="40"/>
          <ac:cxnSpMkLst>
            <pc:docMk/>
            <pc:sldMk cId="1715300655" sldId="326"/>
            <ac:cxnSpMk id="1042" creationId="{8FAE8263-3E48-A2FF-87C6-7AF9D40F823A}"/>
          </ac:cxnSpMkLst>
        </pc:cxnChg>
      </pc:sldChg>
      <pc:sldChg chg="del">
        <pc:chgData name="Burentugs, Enerelt" userId="b618ff4d-7f38-4e7e-b0f6-57aa57f876f5" providerId="ADAL" clId="{F0159334-AEF4-3F43-AECC-4C1E4A82758E}" dt="2025-01-28T12:18:03.826" v="120" actId="2696"/>
        <pc:sldMkLst>
          <pc:docMk/>
          <pc:sldMk cId="3511741539" sldId="328"/>
        </pc:sldMkLst>
      </pc:sldChg>
      <pc:sldChg chg="del">
        <pc:chgData name="Burentugs, Enerelt" userId="b618ff4d-7f38-4e7e-b0f6-57aa57f876f5" providerId="ADAL" clId="{F0159334-AEF4-3F43-AECC-4C1E4A82758E}" dt="2025-01-28T12:18:03.827" v="121" actId="2696"/>
        <pc:sldMkLst>
          <pc:docMk/>
          <pc:sldMk cId="78497296" sldId="329"/>
        </pc:sldMkLst>
      </pc:sldChg>
      <pc:sldChg chg="del">
        <pc:chgData name="Burentugs, Enerelt" userId="b618ff4d-7f38-4e7e-b0f6-57aa57f876f5" providerId="ADAL" clId="{F0159334-AEF4-3F43-AECC-4C1E4A82758E}" dt="2025-01-28T12:18:03.858" v="122" actId="2696"/>
        <pc:sldMkLst>
          <pc:docMk/>
          <pc:sldMk cId="894068142" sldId="331"/>
        </pc:sldMkLst>
      </pc:sldChg>
      <pc:sldChg chg="addSp delSp modSp mod">
        <pc:chgData name="Burentugs, Enerelt" userId="b618ff4d-7f38-4e7e-b0f6-57aa57f876f5" providerId="ADAL" clId="{F0159334-AEF4-3F43-AECC-4C1E4A82758E}" dt="2025-01-28T12:13:10.935" v="16" actId="14100"/>
        <pc:sldMkLst>
          <pc:docMk/>
          <pc:sldMk cId="2947185198" sldId="332"/>
        </pc:sldMkLst>
        <pc:spChg chg="mod">
          <ac:chgData name="Burentugs, Enerelt" userId="b618ff4d-7f38-4e7e-b0f6-57aa57f876f5" providerId="ADAL" clId="{F0159334-AEF4-3F43-AECC-4C1E4A82758E}" dt="2025-01-28T12:12:44.497" v="11" actId="20577"/>
          <ac:spMkLst>
            <pc:docMk/>
            <pc:sldMk cId="2947185198" sldId="332"/>
            <ac:spMk id="2" creationId="{426138A0-4FAD-3FB0-3256-2357252EED8C}"/>
          </ac:spMkLst>
        </pc:spChg>
        <pc:spChg chg="del">
          <ac:chgData name="Burentugs, Enerelt" userId="b618ff4d-7f38-4e7e-b0f6-57aa57f876f5" providerId="ADAL" clId="{F0159334-AEF4-3F43-AECC-4C1E4A82758E}" dt="2025-01-28T12:12:39.175" v="1" actId="478"/>
          <ac:spMkLst>
            <pc:docMk/>
            <pc:sldMk cId="2947185198" sldId="332"/>
            <ac:spMk id="9" creationId="{7889E128-377C-EA4C-5448-68115D74D36A}"/>
          </ac:spMkLst>
        </pc:spChg>
        <pc:spChg chg="del">
          <ac:chgData name="Burentugs, Enerelt" userId="b618ff4d-7f38-4e7e-b0f6-57aa57f876f5" providerId="ADAL" clId="{F0159334-AEF4-3F43-AECC-4C1E4A82758E}" dt="2025-01-28T12:12:42.027" v="3" actId="478"/>
          <ac:spMkLst>
            <pc:docMk/>
            <pc:sldMk cId="2947185198" sldId="332"/>
            <ac:spMk id="13" creationId="{757DB8AD-FD90-3E6C-ACD2-23BD1F85D0F4}"/>
          </ac:spMkLst>
        </pc:spChg>
        <pc:spChg chg="mod">
          <ac:chgData name="Burentugs, Enerelt" userId="b618ff4d-7f38-4e7e-b0f6-57aa57f876f5" providerId="ADAL" clId="{F0159334-AEF4-3F43-AECC-4C1E4A82758E}" dt="2025-01-28T12:13:02.396" v="12"/>
          <ac:spMkLst>
            <pc:docMk/>
            <pc:sldMk cId="2947185198" sldId="332"/>
            <ac:spMk id="15" creationId="{31497965-03D3-FDA4-726D-6E994EAACAC9}"/>
          </ac:spMkLst>
        </pc:spChg>
        <pc:spChg chg="mod">
          <ac:chgData name="Burentugs, Enerelt" userId="b618ff4d-7f38-4e7e-b0f6-57aa57f876f5" providerId="ADAL" clId="{F0159334-AEF4-3F43-AECC-4C1E4A82758E}" dt="2025-01-28T12:13:02.396" v="12"/>
          <ac:spMkLst>
            <pc:docMk/>
            <pc:sldMk cId="2947185198" sldId="332"/>
            <ac:spMk id="17" creationId="{0E06F384-C6EB-03E3-93A1-D3F2F6985A79}"/>
          </ac:spMkLst>
        </pc:spChg>
        <pc:spChg chg="mod">
          <ac:chgData name="Burentugs, Enerelt" userId="b618ff4d-7f38-4e7e-b0f6-57aa57f876f5" providerId="ADAL" clId="{F0159334-AEF4-3F43-AECC-4C1E4A82758E}" dt="2025-01-28T12:13:02.396" v="12"/>
          <ac:spMkLst>
            <pc:docMk/>
            <pc:sldMk cId="2947185198" sldId="332"/>
            <ac:spMk id="21" creationId="{0CAF0E89-D344-C9B1-9092-C5DC16637341}"/>
          </ac:spMkLst>
        </pc:spChg>
        <pc:spChg chg="mod">
          <ac:chgData name="Burentugs, Enerelt" userId="b618ff4d-7f38-4e7e-b0f6-57aa57f876f5" providerId="ADAL" clId="{F0159334-AEF4-3F43-AECC-4C1E4A82758E}" dt="2025-01-28T12:13:02.396" v="12"/>
          <ac:spMkLst>
            <pc:docMk/>
            <pc:sldMk cId="2947185198" sldId="332"/>
            <ac:spMk id="24" creationId="{72358208-650E-2656-ABEB-F93A23CEBA57}"/>
          </ac:spMkLst>
        </pc:spChg>
        <pc:spChg chg="mod">
          <ac:chgData name="Burentugs, Enerelt" userId="b618ff4d-7f38-4e7e-b0f6-57aa57f876f5" providerId="ADAL" clId="{F0159334-AEF4-3F43-AECC-4C1E4A82758E}" dt="2025-01-28T12:13:02.396" v="12"/>
          <ac:spMkLst>
            <pc:docMk/>
            <pc:sldMk cId="2947185198" sldId="332"/>
            <ac:spMk id="25" creationId="{C2859158-BD57-0911-291E-DDD7AF16A4BF}"/>
          </ac:spMkLst>
        </pc:spChg>
        <pc:grpChg chg="add mod">
          <ac:chgData name="Burentugs, Enerelt" userId="b618ff4d-7f38-4e7e-b0f6-57aa57f876f5" providerId="ADAL" clId="{F0159334-AEF4-3F43-AECC-4C1E4A82758E}" dt="2025-01-28T12:13:10.935" v="16" actId="14100"/>
          <ac:grpSpMkLst>
            <pc:docMk/>
            <pc:sldMk cId="2947185198" sldId="332"/>
            <ac:grpSpMk id="5" creationId="{BA1F95DD-7008-3996-317C-19CA2230AA30}"/>
          </ac:grpSpMkLst>
        </pc:grpChg>
        <pc:grpChg chg="mod">
          <ac:chgData name="Burentugs, Enerelt" userId="b618ff4d-7f38-4e7e-b0f6-57aa57f876f5" providerId="ADAL" clId="{F0159334-AEF4-3F43-AECC-4C1E4A82758E}" dt="2025-01-28T12:13:02.396" v="12"/>
          <ac:grpSpMkLst>
            <pc:docMk/>
            <pc:sldMk cId="2947185198" sldId="332"/>
            <ac:grpSpMk id="7" creationId="{0B4860BD-7501-DD8B-0225-2DB9E9E63A44}"/>
          </ac:grpSpMkLst>
        </pc:grpChg>
        <pc:grpChg chg="del">
          <ac:chgData name="Burentugs, Enerelt" userId="b618ff4d-7f38-4e7e-b0f6-57aa57f876f5" providerId="ADAL" clId="{F0159334-AEF4-3F43-AECC-4C1E4A82758E}" dt="2025-01-28T12:12:37.641" v="0" actId="478"/>
          <ac:grpSpMkLst>
            <pc:docMk/>
            <pc:sldMk cId="2947185198" sldId="332"/>
            <ac:grpSpMk id="8" creationId="{FBDFE639-8218-A70D-E936-A226727FBF15}"/>
          </ac:grpSpMkLst>
        </pc:grpChg>
        <pc:grpChg chg="del">
          <ac:chgData name="Burentugs, Enerelt" userId="b618ff4d-7f38-4e7e-b0f6-57aa57f876f5" providerId="ADAL" clId="{F0159334-AEF4-3F43-AECC-4C1E4A82758E}" dt="2025-01-28T12:12:40.843" v="2" actId="478"/>
          <ac:grpSpMkLst>
            <pc:docMk/>
            <pc:sldMk cId="2947185198" sldId="332"/>
            <ac:grpSpMk id="10" creationId="{819BD2C9-FBFB-2470-7C53-EB0CD2BCC47E}"/>
          </ac:grpSpMkLst>
        </pc:grpChg>
        <pc:picChg chg="mod">
          <ac:chgData name="Burentugs, Enerelt" userId="b618ff4d-7f38-4e7e-b0f6-57aa57f876f5" providerId="ADAL" clId="{F0159334-AEF4-3F43-AECC-4C1E4A82758E}" dt="2025-01-28T12:13:02.396" v="12"/>
          <ac:picMkLst>
            <pc:docMk/>
            <pc:sldMk cId="2947185198" sldId="332"/>
            <ac:picMk id="22" creationId="{336E5BEE-F43D-4902-D184-7BFF7436B02A}"/>
          </ac:picMkLst>
        </pc:picChg>
        <pc:picChg chg="mod">
          <ac:chgData name="Burentugs, Enerelt" userId="b618ff4d-7f38-4e7e-b0f6-57aa57f876f5" providerId="ADAL" clId="{F0159334-AEF4-3F43-AECC-4C1E4A82758E}" dt="2025-01-28T12:13:02.396" v="12"/>
          <ac:picMkLst>
            <pc:docMk/>
            <pc:sldMk cId="2947185198" sldId="332"/>
            <ac:picMk id="23" creationId="{96B4F00F-C068-31FE-660E-7BCC1E4661D6}"/>
          </ac:picMkLst>
        </pc:picChg>
        <pc:cxnChg chg="mod">
          <ac:chgData name="Burentugs, Enerelt" userId="b618ff4d-7f38-4e7e-b0f6-57aa57f876f5" providerId="ADAL" clId="{F0159334-AEF4-3F43-AECC-4C1E4A82758E}" dt="2025-01-28T12:13:02.396" v="12"/>
          <ac:cxnSpMkLst>
            <pc:docMk/>
            <pc:sldMk cId="2947185198" sldId="332"/>
            <ac:cxnSpMk id="14" creationId="{1D473C5D-6B0B-4ABE-63FE-439181487833}"/>
          </ac:cxnSpMkLst>
        </pc:cxnChg>
        <pc:cxnChg chg="mod">
          <ac:chgData name="Burentugs, Enerelt" userId="b618ff4d-7f38-4e7e-b0f6-57aa57f876f5" providerId="ADAL" clId="{F0159334-AEF4-3F43-AECC-4C1E4A82758E}" dt="2025-01-28T12:13:02.396" v="12"/>
          <ac:cxnSpMkLst>
            <pc:docMk/>
            <pc:sldMk cId="2947185198" sldId="332"/>
            <ac:cxnSpMk id="16" creationId="{80341159-C177-00ED-5EFF-FC2C8E596355}"/>
          </ac:cxnSpMkLst>
        </pc:cxnChg>
        <pc:cxnChg chg="mod">
          <ac:chgData name="Burentugs, Enerelt" userId="b618ff4d-7f38-4e7e-b0f6-57aa57f876f5" providerId="ADAL" clId="{F0159334-AEF4-3F43-AECC-4C1E4A82758E}" dt="2025-01-28T12:13:02.396" v="12"/>
          <ac:cxnSpMkLst>
            <pc:docMk/>
            <pc:sldMk cId="2947185198" sldId="332"/>
            <ac:cxnSpMk id="18" creationId="{FE104370-D808-8297-11AA-7159B8419D87}"/>
          </ac:cxnSpMkLst>
        </pc:cxnChg>
        <pc:cxnChg chg="mod">
          <ac:chgData name="Burentugs, Enerelt" userId="b618ff4d-7f38-4e7e-b0f6-57aa57f876f5" providerId="ADAL" clId="{F0159334-AEF4-3F43-AECC-4C1E4A82758E}" dt="2025-01-28T12:13:02.396" v="12"/>
          <ac:cxnSpMkLst>
            <pc:docMk/>
            <pc:sldMk cId="2947185198" sldId="332"/>
            <ac:cxnSpMk id="19" creationId="{05EB6098-4ABF-6920-6F54-6B3D6AFEE68A}"/>
          </ac:cxnSpMkLst>
        </pc:cxnChg>
        <pc:cxnChg chg="mod">
          <ac:chgData name="Burentugs, Enerelt" userId="b618ff4d-7f38-4e7e-b0f6-57aa57f876f5" providerId="ADAL" clId="{F0159334-AEF4-3F43-AECC-4C1E4A82758E}" dt="2025-01-28T12:13:02.396" v="12"/>
          <ac:cxnSpMkLst>
            <pc:docMk/>
            <pc:sldMk cId="2947185198" sldId="332"/>
            <ac:cxnSpMk id="20" creationId="{6850ADD5-49F1-9C1D-7039-FF5987C4DAEC}"/>
          </ac:cxnSpMkLst>
        </pc:cxnChg>
      </pc:sldChg>
      <pc:sldChg chg="del">
        <pc:chgData name="Burentugs, Enerelt" userId="b618ff4d-7f38-4e7e-b0f6-57aa57f876f5" providerId="ADAL" clId="{F0159334-AEF4-3F43-AECC-4C1E4A82758E}" dt="2025-01-28T12:18:03.824" v="119" actId="2696"/>
        <pc:sldMkLst>
          <pc:docMk/>
          <pc:sldMk cId="2408377099" sldId="333"/>
        </pc:sldMkLst>
      </pc:sldChg>
      <pc:sldChg chg="del">
        <pc:chgData name="Burentugs, Enerelt" userId="b618ff4d-7f38-4e7e-b0f6-57aa57f876f5" providerId="ADAL" clId="{F0159334-AEF4-3F43-AECC-4C1E4A82758E}" dt="2025-01-28T12:18:03.814" v="118" actId="2696"/>
        <pc:sldMkLst>
          <pc:docMk/>
          <pc:sldMk cId="2029804908" sldId="334"/>
        </pc:sldMkLst>
      </pc:sldChg>
      <pc:sldChg chg="addSp delSp modSp add mod">
        <pc:chgData name="Burentugs, Enerelt" userId="b618ff4d-7f38-4e7e-b0f6-57aa57f876f5" providerId="ADAL" clId="{F0159334-AEF4-3F43-AECC-4C1E4A82758E}" dt="2025-01-28T12:15:41.119" v="71" actId="1076"/>
        <pc:sldMkLst>
          <pc:docMk/>
          <pc:sldMk cId="260021617" sldId="335"/>
        </pc:sldMkLst>
        <pc:spChg chg="mod">
          <ac:chgData name="Burentugs, Enerelt" userId="b618ff4d-7f38-4e7e-b0f6-57aa57f876f5" providerId="ADAL" clId="{F0159334-AEF4-3F43-AECC-4C1E4A82758E}" dt="2025-01-28T12:15:22.221" v="68" actId="20577"/>
          <ac:spMkLst>
            <pc:docMk/>
            <pc:sldMk cId="260021617" sldId="335"/>
            <ac:spMk id="2" creationId="{426138A0-4FAD-3FB0-3256-2357252EED8C}"/>
          </ac:spMkLst>
        </pc:spChg>
        <pc:spChg chg="mod">
          <ac:chgData name="Burentugs, Enerelt" userId="b618ff4d-7f38-4e7e-b0f6-57aa57f876f5" providerId="ADAL" clId="{F0159334-AEF4-3F43-AECC-4C1E4A82758E}" dt="2025-01-28T12:15:38.150" v="70"/>
          <ac:spMkLst>
            <pc:docMk/>
            <pc:sldMk cId="260021617" sldId="335"/>
            <ac:spMk id="16" creationId="{79D39D14-66B8-D4AE-B16B-FAB20980459F}"/>
          </ac:spMkLst>
        </pc:spChg>
        <pc:spChg chg="mod">
          <ac:chgData name="Burentugs, Enerelt" userId="b618ff4d-7f38-4e7e-b0f6-57aa57f876f5" providerId="ADAL" clId="{F0159334-AEF4-3F43-AECC-4C1E4A82758E}" dt="2025-01-28T12:15:38.150" v="70"/>
          <ac:spMkLst>
            <pc:docMk/>
            <pc:sldMk cId="260021617" sldId="335"/>
            <ac:spMk id="20" creationId="{B8245A20-9D25-8384-462D-583E31A8D697}"/>
          </ac:spMkLst>
        </pc:spChg>
        <pc:spChg chg="mod">
          <ac:chgData name="Burentugs, Enerelt" userId="b618ff4d-7f38-4e7e-b0f6-57aa57f876f5" providerId="ADAL" clId="{F0159334-AEF4-3F43-AECC-4C1E4A82758E}" dt="2025-01-28T12:15:38.150" v="70"/>
          <ac:spMkLst>
            <pc:docMk/>
            <pc:sldMk cId="260021617" sldId="335"/>
            <ac:spMk id="21" creationId="{4EDA4BE4-A128-F85F-8692-8DA21649920A}"/>
          </ac:spMkLst>
        </pc:spChg>
        <pc:spChg chg="mod">
          <ac:chgData name="Burentugs, Enerelt" userId="b618ff4d-7f38-4e7e-b0f6-57aa57f876f5" providerId="ADAL" clId="{F0159334-AEF4-3F43-AECC-4C1E4A82758E}" dt="2025-01-28T12:15:38.150" v="70"/>
          <ac:spMkLst>
            <pc:docMk/>
            <pc:sldMk cId="260021617" sldId="335"/>
            <ac:spMk id="22" creationId="{EF5C53F8-0086-4679-721B-BA335955929D}"/>
          </ac:spMkLst>
        </pc:spChg>
        <pc:spChg chg="mod">
          <ac:chgData name="Burentugs, Enerelt" userId="b618ff4d-7f38-4e7e-b0f6-57aa57f876f5" providerId="ADAL" clId="{F0159334-AEF4-3F43-AECC-4C1E4A82758E}" dt="2025-01-28T12:15:38.150" v="70"/>
          <ac:spMkLst>
            <pc:docMk/>
            <pc:sldMk cId="260021617" sldId="335"/>
            <ac:spMk id="23" creationId="{4E003FEA-FE84-ADF6-CC2F-291CD6AB9289}"/>
          </ac:spMkLst>
        </pc:spChg>
        <pc:spChg chg="mod">
          <ac:chgData name="Burentugs, Enerelt" userId="b618ff4d-7f38-4e7e-b0f6-57aa57f876f5" providerId="ADAL" clId="{F0159334-AEF4-3F43-AECC-4C1E4A82758E}" dt="2025-01-28T12:15:38.150" v="70"/>
          <ac:spMkLst>
            <pc:docMk/>
            <pc:sldMk cId="260021617" sldId="335"/>
            <ac:spMk id="27" creationId="{B681DBBC-617E-23C2-D54C-B1101A778320}"/>
          </ac:spMkLst>
        </pc:spChg>
        <pc:spChg chg="mod">
          <ac:chgData name="Burentugs, Enerelt" userId="b618ff4d-7f38-4e7e-b0f6-57aa57f876f5" providerId="ADAL" clId="{F0159334-AEF4-3F43-AECC-4C1E4A82758E}" dt="2025-01-28T12:15:38.150" v="70"/>
          <ac:spMkLst>
            <pc:docMk/>
            <pc:sldMk cId="260021617" sldId="335"/>
            <ac:spMk id="28" creationId="{48826400-3210-AFDA-EB17-2B5DB8FA2E20}"/>
          </ac:spMkLst>
        </pc:spChg>
        <pc:spChg chg="mod">
          <ac:chgData name="Burentugs, Enerelt" userId="b618ff4d-7f38-4e7e-b0f6-57aa57f876f5" providerId="ADAL" clId="{F0159334-AEF4-3F43-AECC-4C1E4A82758E}" dt="2025-01-28T12:15:38.150" v="70"/>
          <ac:spMkLst>
            <pc:docMk/>
            <pc:sldMk cId="260021617" sldId="335"/>
            <ac:spMk id="30" creationId="{A20FE263-F31D-F399-516B-73E0EFCBE639}"/>
          </ac:spMkLst>
        </pc:spChg>
        <pc:grpChg chg="del">
          <ac:chgData name="Burentugs, Enerelt" userId="b618ff4d-7f38-4e7e-b0f6-57aa57f876f5" providerId="ADAL" clId="{F0159334-AEF4-3F43-AECC-4C1E4A82758E}" dt="2025-01-28T12:15:37.405" v="69" actId="478"/>
          <ac:grpSpMkLst>
            <pc:docMk/>
            <pc:sldMk cId="260021617" sldId="335"/>
            <ac:grpSpMk id="4" creationId="{96F17D19-A4D6-70D3-6A55-97F73B555D3F}"/>
          </ac:grpSpMkLst>
        </pc:grpChg>
        <pc:grpChg chg="add mod">
          <ac:chgData name="Burentugs, Enerelt" userId="b618ff4d-7f38-4e7e-b0f6-57aa57f876f5" providerId="ADAL" clId="{F0159334-AEF4-3F43-AECC-4C1E4A82758E}" dt="2025-01-28T12:15:41.119" v="71" actId="1076"/>
          <ac:grpSpMkLst>
            <pc:docMk/>
            <pc:sldMk cId="260021617" sldId="335"/>
            <ac:grpSpMk id="5" creationId="{F956B19C-8DF6-A4CD-76F3-62F46357339D}"/>
          </ac:grpSpMkLst>
        </pc:grpChg>
        <pc:picChg chg="mod">
          <ac:chgData name="Burentugs, Enerelt" userId="b618ff4d-7f38-4e7e-b0f6-57aa57f876f5" providerId="ADAL" clId="{F0159334-AEF4-3F43-AECC-4C1E4A82758E}" dt="2025-01-28T12:15:38.150" v="70"/>
          <ac:picMkLst>
            <pc:docMk/>
            <pc:sldMk cId="260021617" sldId="335"/>
            <ac:picMk id="7" creationId="{45FD6F7B-1A1C-B073-3B5D-482401BF76E8}"/>
          </ac:picMkLst>
        </pc:picChg>
        <pc:picChg chg="mod">
          <ac:chgData name="Burentugs, Enerelt" userId="b618ff4d-7f38-4e7e-b0f6-57aa57f876f5" providerId="ADAL" clId="{F0159334-AEF4-3F43-AECC-4C1E4A82758E}" dt="2025-01-28T12:15:38.150" v="70"/>
          <ac:picMkLst>
            <pc:docMk/>
            <pc:sldMk cId="260021617" sldId="335"/>
            <ac:picMk id="24" creationId="{8BCE02A1-B9B7-DD66-22A1-0E20901F3842}"/>
          </ac:picMkLst>
        </pc:picChg>
        <pc:picChg chg="mod">
          <ac:chgData name="Burentugs, Enerelt" userId="b618ff4d-7f38-4e7e-b0f6-57aa57f876f5" providerId="ADAL" clId="{F0159334-AEF4-3F43-AECC-4C1E4A82758E}" dt="2025-01-28T12:15:38.150" v="70"/>
          <ac:picMkLst>
            <pc:docMk/>
            <pc:sldMk cId="260021617" sldId="335"/>
            <ac:picMk id="29" creationId="{0702518B-971C-ECC1-1AB3-5257B9125F72}"/>
          </ac:picMkLst>
        </pc:picChg>
        <pc:cxnChg chg="mod">
          <ac:chgData name="Burentugs, Enerelt" userId="b618ff4d-7f38-4e7e-b0f6-57aa57f876f5" providerId="ADAL" clId="{F0159334-AEF4-3F43-AECC-4C1E4A82758E}" dt="2025-01-28T12:15:38.150" v="70"/>
          <ac:cxnSpMkLst>
            <pc:docMk/>
            <pc:sldMk cId="260021617" sldId="335"/>
            <ac:cxnSpMk id="9" creationId="{7206EB29-E115-CB14-FDFE-0E23EB4602C0}"/>
          </ac:cxnSpMkLst>
        </pc:cxnChg>
        <pc:cxnChg chg="mod">
          <ac:chgData name="Burentugs, Enerelt" userId="b618ff4d-7f38-4e7e-b0f6-57aa57f876f5" providerId="ADAL" clId="{F0159334-AEF4-3F43-AECC-4C1E4A82758E}" dt="2025-01-28T12:15:38.150" v="70"/>
          <ac:cxnSpMkLst>
            <pc:docMk/>
            <pc:sldMk cId="260021617" sldId="335"/>
            <ac:cxnSpMk id="11" creationId="{99084CC1-635B-5F4A-1389-E4517B02756E}"/>
          </ac:cxnSpMkLst>
        </pc:cxnChg>
        <pc:cxnChg chg="mod">
          <ac:chgData name="Burentugs, Enerelt" userId="b618ff4d-7f38-4e7e-b0f6-57aa57f876f5" providerId="ADAL" clId="{F0159334-AEF4-3F43-AECC-4C1E4A82758E}" dt="2025-01-28T12:15:38.150" v="70"/>
          <ac:cxnSpMkLst>
            <pc:docMk/>
            <pc:sldMk cId="260021617" sldId="335"/>
            <ac:cxnSpMk id="12" creationId="{8757EA6C-0559-E41E-F3DE-001D16998589}"/>
          </ac:cxnSpMkLst>
        </pc:cxnChg>
        <pc:cxnChg chg="mod">
          <ac:chgData name="Burentugs, Enerelt" userId="b618ff4d-7f38-4e7e-b0f6-57aa57f876f5" providerId="ADAL" clId="{F0159334-AEF4-3F43-AECC-4C1E4A82758E}" dt="2025-01-28T12:15:38.150" v="70"/>
          <ac:cxnSpMkLst>
            <pc:docMk/>
            <pc:sldMk cId="260021617" sldId="335"/>
            <ac:cxnSpMk id="13" creationId="{B05C8BA0-50B7-CCFB-7076-31BD152B7593}"/>
          </ac:cxnSpMkLst>
        </pc:cxnChg>
        <pc:cxnChg chg="mod">
          <ac:chgData name="Burentugs, Enerelt" userId="b618ff4d-7f38-4e7e-b0f6-57aa57f876f5" providerId="ADAL" clId="{F0159334-AEF4-3F43-AECC-4C1E4A82758E}" dt="2025-01-28T12:15:38.150" v="70"/>
          <ac:cxnSpMkLst>
            <pc:docMk/>
            <pc:sldMk cId="260021617" sldId="335"/>
            <ac:cxnSpMk id="14" creationId="{C54461D9-4EF7-29F7-5C28-51B89615ED2B}"/>
          </ac:cxnSpMkLst>
        </pc:cxnChg>
        <pc:cxnChg chg="mod">
          <ac:chgData name="Burentugs, Enerelt" userId="b618ff4d-7f38-4e7e-b0f6-57aa57f876f5" providerId="ADAL" clId="{F0159334-AEF4-3F43-AECC-4C1E4A82758E}" dt="2025-01-28T12:15:38.150" v="70"/>
          <ac:cxnSpMkLst>
            <pc:docMk/>
            <pc:sldMk cId="260021617" sldId="335"/>
            <ac:cxnSpMk id="15" creationId="{9DE0FE9A-3478-353F-9A5B-C4EA252A8DC1}"/>
          </ac:cxnSpMkLst>
        </pc:cxnChg>
        <pc:cxnChg chg="mod">
          <ac:chgData name="Burentugs, Enerelt" userId="b618ff4d-7f38-4e7e-b0f6-57aa57f876f5" providerId="ADAL" clId="{F0159334-AEF4-3F43-AECC-4C1E4A82758E}" dt="2025-01-28T12:15:38.150" v="70"/>
          <ac:cxnSpMkLst>
            <pc:docMk/>
            <pc:sldMk cId="260021617" sldId="335"/>
            <ac:cxnSpMk id="17" creationId="{DB82C7C6-86AA-0956-D9C3-3EF9E4B03F04}"/>
          </ac:cxnSpMkLst>
        </pc:cxnChg>
        <pc:cxnChg chg="mod">
          <ac:chgData name="Burentugs, Enerelt" userId="b618ff4d-7f38-4e7e-b0f6-57aa57f876f5" providerId="ADAL" clId="{F0159334-AEF4-3F43-AECC-4C1E4A82758E}" dt="2025-01-28T12:15:38.150" v="70"/>
          <ac:cxnSpMkLst>
            <pc:docMk/>
            <pc:sldMk cId="260021617" sldId="335"/>
            <ac:cxnSpMk id="19" creationId="{CC63DFAB-87C6-14E5-7714-5B22C2DC9799}"/>
          </ac:cxnSpMkLst>
        </pc:cxnChg>
        <pc:cxnChg chg="mod">
          <ac:chgData name="Burentugs, Enerelt" userId="b618ff4d-7f38-4e7e-b0f6-57aa57f876f5" providerId="ADAL" clId="{F0159334-AEF4-3F43-AECC-4C1E4A82758E}" dt="2025-01-28T12:15:37.405" v="69" actId="478"/>
          <ac:cxnSpMkLst>
            <pc:docMk/>
            <pc:sldMk cId="260021617" sldId="335"/>
            <ac:cxnSpMk id="45" creationId="{02DD83D3-14DC-0442-8D2F-7CB43BE6194E}"/>
          </ac:cxnSpMkLst>
        </pc:cxnChg>
        <pc:cxnChg chg="mod">
          <ac:chgData name="Burentugs, Enerelt" userId="b618ff4d-7f38-4e7e-b0f6-57aa57f876f5" providerId="ADAL" clId="{F0159334-AEF4-3F43-AECC-4C1E4A82758E}" dt="2025-01-28T12:15:37.405" v="69" actId="478"/>
          <ac:cxnSpMkLst>
            <pc:docMk/>
            <pc:sldMk cId="260021617" sldId="335"/>
            <ac:cxnSpMk id="60" creationId="{009C5B25-9C35-F9EF-26C3-9A20B86D523C}"/>
          </ac:cxnSpMkLst>
        </pc:cxnChg>
        <pc:cxnChg chg="mod">
          <ac:chgData name="Burentugs, Enerelt" userId="b618ff4d-7f38-4e7e-b0f6-57aa57f876f5" providerId="ADAL" clId="{F0159334-AEF4-3F43-AECC-4C1E4A82758E}" dt="2025-01-28T12:15:37.405" v="69" actId="478"/>
          <ac:cxnSpMkLst>
            <pc:docMk/>
            <pc:sldMk cId="260021617" sldId="335"/>
            <ac:cxnSpMk id="61" creationId="{098E8C5F-092C-17EE-5458-5E25181EA2A7}"/>
          </ac:cxnSpMkLst>
        </pc:cxnChg>
        <pc:cxnChg chg="mod">
          <ac:chgData name="Burentugs, Enerelt" userId="b618ff4d-7f38-4e7e-b0f6-57aa57f876f5" providerId="ADAL" clId="{F0159334-AEF4-3F43-AECC-4C1E4A82758E}" dt="2025-01-28T12:15:37.405" v="69" actId="478"/>
          <ac:cxnSpMkLst>
            <pc:docMk/>
            <pc:sldMk cId="260021617" sldId="335"/>
            <ac:cxnSpMk id="62" creationId="{39B78D91-F841-338F-342A-06523114BF10}"/>
          </ac:cxnSpMkLst>
        </pc:cxnChg>
        <pc:cxnChg chg="mod">
          <ac:chgData name="Burentugs, Enerelt" userId="b618ff4d-7f38-4e7e-b0f6-57aa57f876f5" providerId="ADAL" clId="{F0159334-AEF4-3F43-AECC-4C1E4A82758E}" dt="2025-01-28T12:15:37.405" v="69" actId="478"/>
          <ac:cxnSpMkLst>
            <pc:docMk/>
            <pc:sldMk cId="260021617" sldId="335"/>
            <ac:cxnSpMk id="1025" creationId="{6AC353FF-FD0C-A241-F4AA-06BCC285C392}"/>
          </ac:cxnSpMkLst>
        </pc:cxnChg>
        <pc:cxnChg chg="mod">
          <ac:chgData name="Burentugs, Enerelt" userId="b618ff4d-7f38-4e7e-b0f6-57aa57f876f5" providerId="ADAL" clId="{F0159334-AEF4-3F43-AECC-4C1E4A82758E}" dt="2025-01-28T12:15:37.405" v="69" actId="478"/>
          <ac:cxnSpMkLst>
            <pc:docMk/>
            <pc:sldMk cId="260021617" sldId="335"/>
            <ac:cxnSpMk id="1033" creationId="{436DCAD5-AA25-3254-869C-223DDD720455}"/>
          </ac:cxnSpMkLst>
        </pc:cxnChg>
      </pc:sldChg>
      <pc:sldChg chg="addSp delSp modSp add mod">
        <pc:chgData name="Burentugs, Enerelt" userId="b618ff4d-7f38-4e7e-b0f6-57aa57f876f5" providerId="ADAL" clId="{F0159334-AEF4-3F43-AECC-4C1E4A82758E}" dt="2025-01-28T12:16:07.076" v="77" actId="1076"/>
        <pc:sldMkLst>
          <pc:docMk/>
          <pc:sldMk cId="1101970760" sldId="336"/>
        </pc:sldMkLst>
        <pc:spChg chg="mod">
          <ac:chgData name="Burentugs, Enerelt" userId="b618ff4d-7f38-4e7e-b0f6-57aa57f876f5" providerId="ADAL" clId="{F0159334-AEF4-3F43-AECC-4C1E4A82758E}" dt="2025-01-28T12:15:47.410" v="74" actId="20577"/>
          <ac:spMkLst>
            <pc:docMk/>
            <pc:sldMk cId="1101970760" sldId="336"/>
            <ac:spMk id="2" creationId="{426138A0-4FAD-3FB0-3256-2357252EED8C}"/>
          </ac:spMkLst>
        </pc:spChg>
        <pc:spChg chg="mod">
          <ac:chgData name="Burentugs, Enerelt" userId="b618ff4d-7f38-4e7e-b0f6-57aa57f876f5" providerId="ADAL" clId="{F0159334-AEF4-3F43-AECC-4C1E4A82758E}" dt="2025-01-28T12:16:00.829" v="76"/>
          <ac:spMkLst>
            <pc:docMk/>
            <pc:sldMk cId="1101970760" sldId="336"/>
            <ac:spMk id="25" creationId="{EFA90AE1-53C2-353C-F3FF-B8DD4E8C37A4}"/>
          </ac:spMkLst>
        </pc:spChg>
        <pc:spChg chg="mod">
          <ac:chgData name="Burentugs, Enerelt" userId="b618ff4d-7f38-4e7e-b0f6-57aa57f876f5" providerId="ADAL" clId="{F0159334-AEF4-3F43-AECC-4C1E4A82758E}" dt="2025-01-28T12:16:00.829" v="76"/>
          <ac:spMkLst>
            <pc:docMk/>
            <pc:sldMk cId="1101970760" sldId="336"/>
            <ac:spMk id="26" creationId="{D9B61FD6-54A5-B8F5-4E41-5A6050761DEA}"/>
          </ac:spMkLst>
        </pc:spChg>
        <pc:spChg chg="mod">
          <ac:chgData name="Burentugs, Enerelt" userId="b618ff4d-7f38-4e7e-b0f6-57aa57f876f5" providerId="ADAL" clId="{F0159334-AEF4-3F43-AECC-4C1E4A82758E}" dt="2025-01-28T12:16:00.829" v="76"/>
          <ac:spMkLst>
            <pc:docMk/>
            <pc:sldMk cId="1101970760" sldId="336"/>
            <ac:spMk id="32" creationId="{D6336F27-F817-6443-0E85-86C3B243EC7F}"/>
          </ac:spMkLst>
        </pc:spChg>
        <pc:grpChg chg="add mod">
          <ac:chgData name="Burentugs, Enerelt" userId="b618ff4d-7f38-4e7e-b0f6-57aa57f876f5" providerId="ADAL" clId="{F0159334-AEF4-3F43-AECC-4C1E4A82758E}" dt="2025-01-28T12:16:07.076" v="77" actId="1076"/>
          <ac:grpSpMkLst>
            <pc:docMk/>
            <pc:sldMk cId="1101970760" sldId="336"/>
            <ac:grpSpMk id="4" creationId="{799CF1F7-3FA8-0C9D-7DA0-DBD242494AD7}"/>
          </ac:grpSpMkLst>
        </pc:grpChg>
        <pc:grpChg chg="del">
          <ac:chgData name="Burentugs, Enerelt" userId="b618ff4d-7f38-4e7e-b0f6-57aa57f876f5" providerId="ADAL" clId="{F0159334-AEF4-3F43-AECC-4C1E4A82758E}" dt="2025-01-28T12:16:00.484" v="75" actId="478"/>
          <ac:grpSpMkLst>
            <pc:docMk/>
            <pc:sldMk cId="1101970760" sldId="336"/>
            <ac:grpSpMk id="5" creationId="{F956B19C-8DF6-A4CD-76F3-62F46357339D}"/>
          </ac:grpSpMkLst>
        </pc:grpChg>
        <pc:picChg chg="mod">
          <ac:chgData name="Burentugs, Enerelt" userId="b618ff4d-7f38-4e7e-b0f6-57aa57f876f5" providerId="ADAL" clId="{F0159334-AEF4-3F43-AECC-4C1E4A82758E}" dt="2025-01-28T12:16:00.829" v="76"/>
          <ac:picMkLst>
            <pc:docMk/>
            <pc:sldMk cId="1101970760" sldId="336"/>
            <ac:picMk id="6" creationId="{7922DC9D-EE1F-A1BE-7D30-3C8E140A1A03}"/>
          </ac:picMkLst>
        </pc:picChg>
        <pc:picChg chg="mod">
          <ac:chgData name="Burentugs, Enerelt" userId="b618ff4d-7f38-4e7e-b0f6-57aa57f876f5" providerId="ADAL" clId="{F0159334-AEF4-3F43-AECC-4C1E4A82758E}" dt="2025-01-28T12:16:00.829" v="76"/>
          <ac:picMkLst>
            <pc:docMk/>
            <pc:sldMk cId="1101970760" sldId="336"/>
            <ac:picMk id="8" creationId="{BB6D7DBA-DD50-22FC-2693-78A33A0F9A75}"/>
          </ac:picMkLst>
        </pc:picChg>
        <pc:picChg chg="mod">
          <ac:chgData name="Burentugs, Enerelt" userId="b618ff4d-7f38-4e7e-b0f6-57aa57f876f5" providerId="ADAL" clId="{F0159334-AEF4-3F43-AECC-4C1E4A82758E}" dt="2025-01-28T12:16:00.829" v="76"/>
          <ac:picMkLst>
            <pc:docMk/>
            <pc:sldMk cId="1101970760" sldId="336"/>
            <ac:picMk id="10" creationId="{22A09283-0A61-3844-BCEE-F51251C185BC}"/>
          </ac:picMkLst>
        </pc:picChg>
        <pc:picChg chg="mod">
          <ac:chgData name="Burentugs, Enerelt" userId="b618ff4d-7f38-4e7e-b0f6-57aa57f876f5" providerId="ADAL" clId="{F0159334-AEF4-3F43-AECC-4C1E4A82758E}" dt="2025-01-28T12:16:00.829" v="76"/>
          <ac:picMkLst>
            <pc:docMk/>
            <pc:sldMk cId="1101970760" sldId="336"/>
            <ac:picMk id="18" creationId="{54EDB83E-0771-579F-B902-85A330B9F5FF}"/>
          </ac:picMkLst>
        </pc:picChg>
        <pc:picChg chg="mod">
          <ac:chgData name="Burentugs, Enerelt" userId="b618ff4d-7f38-4e7e-b0f6-57aa57f876f5" providerId="ADAL" clId="{F0159334-AEF4-3F43-AECC-4C1E4A82758E}" dt="2025-01-28T12:16:00.829" v="76"/>
          <ac:picMkLst>
            <pc:docMk/>
            <pc:sldMk cId="1101970760" sldId="336"/>
            <ac:picMk id="31" creationId="{E2C02303-79EE-3CBD-F1C4-1262E45B1701}"/>
          </ac:picMkLst>
        </pc:picChg>
        <pc:picChg chg="mod">
          <ac:chgData name="Burentugs, Enerelt" userId="b618ff4d-7f38-4e7e-b0f6-57aa57f876f5" providerId="ADAL" clId="{F0159334-AEF4-3F43-AECC-4C1E4A82758E}" dt="2025-01-28T12:16:00.829" v="76"/>
          <ac:picMkLst>
            <pc:docMk/>
            <pc:sldMk cId="1101970760" sldId="336"/>
            <ac:picMk id="33" creationId="{0017F3D5-12FF-1797-7A01-5071AC35871E}"/>
          </ac:picMkLst>
        </pc:picChg>
      </pc:sldChg>
      <pc:sldChg chg="addSp delSp modSp add mod">
        <pc:chgData name="Burentugs, Enerelt" userId="b618ff4d-7f38-4e7e-b0f6-57aa57f876f5" providerId="ADAL" clId="{F0159334-AEF4-3F43-AECC-4C1E4A82758E}" dt="2025-01-28T12:16:23.568" v="83" actId="1076"/>
        <pc:sldMkLst>
          <pc:docMk/>
          <pc:sldMk cId="3476017166" sldId="337"/>
        </pc:sldMkLst>
        <pc:spChg chg="mod">
          <ac:chgData name="Burentugs, Enerelt" userId="b618ff4d-7f38-4e7e-b0f6-57aa57f876f5" providerId="ADAL" clId="{F0159334-AEF4-3F43-AECC-4C1E4A82758E}" dt="2025-01-28T12:16:11.782" v="80" actId="20577"/>
          <ac:spMkLst>
            <pc:docMk/>
            <pc:sldMk cId="3476017166" sldId="337"/>
            <ac:spMk id="2" creationId="{426138A0-4FAD-3FB0-3256-2357252EED8C}"/>
          </ac:spMkLst>
        </pc:spChg>
        <pc:spChg chg="mod">
          <ac:chgData name="Burentugs, Enerelt" userId="b618ff4d-7f38-4e7e-b0f6-57aa57f876f5" providerId="ADAL" clId="{F0159334-AEF4-3F43-AECC-4C1E4A82758E}" dt="2025-01-28T12:16:21.545" v="82"/>
          <ac:spMkLst>
            <pc:docMk/>
            <pc:sldMk cId="3476017166" sldId="337"/>
            <ac:spMk id="11" creationId="{FE263455-AC6A-9E5E-6318-DE3CCFEDAF93}"/>
          </ac:spMkLst>
        </pc:spChg>
        <pc:spChg chg="mod">
          <ac:chgData name="Burentugs, Enerelt" userId="b618ff4d-7f38-4e7e-b0f6-57aa57f876f5" providerId="ADAL" clId="{F0159334-AEF4-3F43-AECC-4C1E4A82758E}" dt="2025-01-28T12:16:21.545" v="82"/>
          <ac:spMkLst>
            <pc:docMk/>
            <pc:sldMk cId="3476017166" sldId="337"/>
            <ac:spMk id="12" creationId="{C917695F-4E21-7BCC-1AE2-16DD26E6499D}"/>
          </ac:spMkLst>
        </pc:spChg>
        <pc:spChg chg="mod">
          <ac:chgData name="Burentugs, Enerelt" userId="b618ff4d-7f38-4e7e-b0f6-57aa57f876f5" providerId="ADAL" clId="{F0159334-AEF4-3F43-AECC-4C1E4A82758E}" dt="2025-01-28T12:16:21.545" v="82"/>
          <ac:spMkLst>
            <pc:docMk/>
            <pc:sldMk cId="3476017166" sldId="337"/>
            <ac:spMk id="13" creationId="{E101906A-CC8D-2AEB-41AF-3774ACD5A0C2}"/>
          </ac:spMkLst>
        </pc:spChg>
        <pc:spChg chg="mod">
          <ac:chgData name="Burentugs, Enerelt" userId="b618ff4d-7f38-4e7e-b0f6-57aa57f876f5" providerId="ADAL" clId="{F0159334-AEF4-3F43-AECC-4C1E4A82758E}" dt="2025-01-28T12:16:21.545" v="82"/>
          <ac:spMkLst>
            <pc:docMk/>
            <pc:sldMk cId="3476017166" sldId="337"/>
            <ac:spMk id="16" creationId="{DA1CC9F8-1A19-11D4-3ED9-B374B510FF55}"/>
          </ac:spMkLst>
        </pc:spChg>
        <pc:grpChg chg="del">
          <ac:chgData name="Burentugs, Enerelt" userId="b618ff4d-7f38-4e7e-b0f6-57aa57f876f5" providerId="ADAL" clId="{F0159334-AEF4-3F43-AECC-4C1E4A82758E}" dt="2025-01-28T12:16:21.138" v="81" actId="478"/>
          <ac:grpSpMkLst>
            <pc:docMk/>
            <pc:sldMk cId="3476017166" sldId="337"/>
            <ac:grpSpMk id="4" creationId="{799CF1F7-3FA8-0C9D-7DA0-DBD242494AD7}"/>
          </ac:grpSpMkLst>
        </pc:grpChg>
        <pc:grpChg chg="add mod">
          <ac:chgData name="Burentugs, Enerelt" userId="b618ff4d-7f38-4e7e-b0f6-57aa57f876f5" providerId="ADAL" clId="{F0159334-AEF4-3F43-AECC-4C1E4A82758E}" dt="2025-01-28T12:16:23.568" v="83" actId="1076"/>
          <ac:grpSpMkLst>
            <pc:docMk/>
            <pc:sldMk cId="3476017166" sldId="337"/>
            <ac:grpSpMk id="5" creationId="{3358C173-F384-3167-A2B1-FAF979491C3A}"/>
          </ac:grpSpMkLst>
        </pc:grpChg>
        <pc:picChg chg="mod">
          <ac:chgData name="Burentugs, Enerelt" userId="b618ff4d-7f38-4e7e-b0f6-57aa57f876f5" providerId="ADAL" clId="{F0159334-AEF4-3F43-AECC-4C1E4A82758E}" dt="2025-01-28T12:16:21.545" v="82"/>
          <ac:picMkLst>
            <pc:docMk/>
            <pc:sldMk cId="3476017166" sldId="337"/>
            <ac:picMk id="7" creationId="{EB9FC1C3-312B-14CE-02EB-47FDC8F41D19}"/>
          </ac:picMkLst>
        </pc:picChg>
        <pc:picChg chg="mod">
          <ac:chgData name="Burentugs, Enerelt" userId="b618ff4d-7f38-4e7e-b0f6-57aa57f876f5" providerId="ADAL" clId="{F0159334-AEF4-3F43-AECC-4C1E4A82758E}" dt="2025-01-28T12:16:21.545" v="82"/>
          <ac:picMkLst>
            <pc:docMk/>
            <pc:sldMk cId="3476017166" sldId="337"/>
            <ac:picMk id="9" creationId="{0A3F3EDA-B604-A958-82E1-3AAFE2477A7B}"/>
          </ac:picMkLst>
        </pc:picChg>
        <pc:picChg chg="mod">
          <ac:chgData name="Burentugs, Enerelt" userId="b618ff4d-7f38-4e7e-b0f6-57aa57f876f5" providerId="ADAL" clId="{F0159334-AEF4-3F43-AECC-4C1E4A82758E}" dt="2025-01-28T12:16:21.545" v="82"/>
          <ac:picMkLst>
            <pc:docMk/>
            <pc:sldMk cId="3476017166" sldId="337"/>
            <ac:picMk id="14" creationId="{7D3AC2FA-314E-A9CA-A92A-8EFCBECE9C59}"/>
          </ac:picMkLst>
        </pc:picChg>
        <pc:picChg chg="mod">
          <ac:chgData name="Burentugs, Enerelt" userId="b618ff4d-7f38-4e7e-b0f6-57aa57f876f5" providerId="ADAL" clId="{F0159334-AEF4-3F43-AECC-4C1E4A82758E}" dt="2025-01-28T12:16:21.545" v="82"/>
          <ac:picMkLst>
            <pc:docMk/>
            <pc:sldMk cId="3476017166" sldId="337"/>
            <ac:picMk id="15" creationId="{509CF6EB-FA68-31D7-1CCA-DC94119586C7}"/>
          </ac:picMkLst>
        </pc:picChg>
        <pc:picChg chg="mod">
          <ac:chgData name="Burentugs, Enerelt" userId="b618ff4d-7f38-4e7e-b0f6-57aa57f876f5" providerId="ADAL" clId="{F0159334-AEF4-3F43-AECC-4C1E4A82758E}" dt="2025-01-28T12:16:21.545" v="82"/>
          <ac:picMkLst>
            <pc:docMk/>
            <pc:sldMk cId="3476017166" sldId="337"/>
            <ac:picMk id="17" creationId="{FEE043A7-7BCF-5E95-DAA5-81AB79DA9004}"/>
          </ac:picMkLst>
        </pc:picChg>
      </pc:sldChg>
      <pc:sldChg chg="addSp delSp modSp add mod">
        <pc:chgData name="Burentugs, Enerelt" userId="b618ff4d-7f38-4e7e-b0f6-57aa57f876f5" providerId="ADAL" clId="{F0159334-AEF4-3F43-AECC-4C1E4A82758E}" dt="2025-01-28T12:16:45.582" v="91" actId="1076"/>
        <pc:sldMkLst>
          <pc:docMk/>
          <pc:sldMk cId="3392775328" sldId="338"/>
        </pc:sldMkLst>
        <pc:spChg chg="mod">
          <ac:chgData name="Burentugs, Enerelt" userId="b618ff4d-7f38-4e7e-b0f6-57aa57f876f5" providerId="ADAL" clId="{F0159334-AEF4-3F43-AECC-4C1E4A82758E}" dt="2025-01-28T12:16:31.177" v="88" actId="20577"/>
          <ac:spMkLst>
            <pc:docMk/>
            <pc:sldMk cId="3392775328" sldId="338"/>
            <ac:spMk id="2" creationId="{426138A0-4FAD-3FB0-3256-2357252EED8C}"/>
          </ac:spMkLst>
        </pc:spChg>
        <pc:spChg chg="mod">
          <ac:chgData name="Burentugs, Enerelt" userId="b618ff4d-7f38-4e7e-b0f6-57aa57f876f5" providerId="ADAL" clId="{F0159334-AEF4-3F43-AECC-4C1E4A82758E}" dt="2025-01-28T12:16:41.279" v="90"/>
          <ac:spMkLst>
            <pc:docMk/>
            <pc:sldMk cId="3392775328" sldId="338"/>
            <ac:spMk id="8" creationId="{507BF6F4-AFB0-EC3F-049F-7040D6C91DFC}"/>
          </ac:spMkLst>
        </pc:spChg>
        <pc:spChg chg="mod">
          <ac:chgData name="Burentugs, Enerelt" userId="b618ff4d-7f38-4e7e-b0f6-57aa57f876f5" providerId="ADAL" clId="{F0159334-AEF4-3F43-AECC-4C1E4A82758E}" dt="2025-01-28T12:16:41.279" v="90"/>
          <ac:spMkLst>
            <pc:docMk/>
            <pc:sldMk cId="3392775328" sldId="338"/>
            <ac:spMk id="22" creationId="{BB8EA4F0-EF91-CBC7-0B76-A60BA2AD9743}"/>
          </ac:spMkLst>
        </pc:spChg>
        <pc:spChg chg="mod">
          <ac:chgData name="Burentugs, Enerelt" userId="b618ff4d-7f38-4e7e-b0f6-57aa57f876f5" providerId="ADAL" clId="{F0159334-AEF4-3F43-AECC-4C1E4A82758E}" dt="2025-01-28T12:16:41.279" v="90"/>
          <ac:spMkLst>
            <pc:docMk/>
            <pc:sldMk cId="3392775328" sldId="338"/>
            <ac:spMk id="23" creationId="{241956BD-B47A-AAE7-F528-16A9AF8D3453}"/>
          </ac:spMkLst>
        </pc:spChg>
        <pc:spChg chg="mod">
          <ac:chgData name="Burentugs, Enerelt" userId="b618ff4d-7f38-4e7e-b0f6-57aa57f876f5" providerId="ADAL" clId="{F0159334-AEF4-3F43-AECC-4C1E4A82758E}" dt="2025-01-28T12:16:41.279" v="90"/>
          <ac:spMkLst>
            <pc:docMk/>
            <pc:sldMk cId="3392775328" sldId="338"/>
            <ac:spMk id="28" creationId="{B3F0A549-8DBA-299C-875B-E59AA495894C}"/>
          </ac:spMkLst>
        </pc:spChg>
        <pc:spChg chg="mod">
          <ac:chgData name="Burentugs, Enerelt" userId="b618ff4d-7f38-4e7e-b0f6-57aa57f876f5" providerId="ADAL" clId="{F0159334-AEF4-3F43-AECC-4C1E4A82758E}" dt="2025-01-28T12:16:41.279" v="90"/>
          <ac:spMkLst>
            <pc:docMk/>
            <pc:sldMk cId="3392775328" sldId="338"/>
            <ac:spMk id="29" creationId="{3E7B6E6F-DD1B-150C-7EA9-97C5FE68860E}"/>
          </ac:spMkLst>
        </pc:spChg>
        <pc:spChg chg="mod">
          <ac:chgData name="Burentugs, Enerelt" userId="b618ff4d-7f38-4e7e-b0f6-57aa57f876f5" providerId="ADAL" clId="{F0159334-AEF4-3F43-AECC-4C1E4A82758E}" dt="2025-01-28T12:16:41.279" v="90"/>
          <ac:spMkLst>
            <pc:docMk/>
            <pc:sldMk cId="3392775328" sldId="338"/>
            <ac:spMk id="30" creationId="{3BFAAA54-8C2A-1EF7-37DA-D0250244B4D4}"/>
          </ac:spMkLst>
        </pc:spChg>
        <pc:spChg chg="mod">
          <ac:chgData name="Burentugs, Enerelt" userId="b618ff4d-7f38-4e7e-b0f6-57aa57f876f5" providerId="ADAL" clId="{F0159334-AEF4-3F43-AECC-4C1E4A82758E}" dt="2025-01-28T12:16:41.279" v="90"/>
          <ac:spMkLst>
            <pc:docMk/>
            <pc:sldMk cId="3392775328" sldId="338"/>
            <ac:spMk id="31" creationId="{5D53C4A3-6AD5-A72A-9BFE-E17465C8F331}"/>
          </ac:spMkLst>
        </pc:spChg>
        <pc:spChg chg="mod">
          <ac:chgData name="Burentugs, Enerelt" userId="b618ff4d-7f38-4e7e-b0f6-57aa57f876f5" providerId="ADAL" clId="{F0159334-AEF4-3F43-AECC-4C1E4A82758E}" dt="2025-01-28T12:16:41.279" v="90"/>
          <ac:spMkLst>
            <pc:docMk/>
            <pc:sldMk cId="3392775328" sldId="338"/>
            <ac:spMk id="34" creationId="{CA8EE5DD-78EC-D3F0-7311-C80984AF3707}"/>
          </ac:spMkLst>
        </pc:spChg>
        <pc:spChg chg="mod">
          <ac:chgData name="Burentugs, Enerelt" userId="b618ff4d-7f38-4e7e-b0f6-57aa57f876f5" providerId="ADAL" clId="{F0159334-AEF4-3F43-AECC-4C1E4A82758E}" dt="2025-01-28T12:16:41.279" v="90"/>
          <ac:spMkLst>
            <pc:docMk/>
            <pc:sldMk cId="3392775328" sldId="338"/>
            <ac:spMk id="35" creationId="{E919A866-70A2-391A-0D41-BB8BE30EF114}"/>
          </ac:spMkLst>
        </pc:spChg>
        <pc:spChg chg="mod">
          <ac:chgData name="Burentugs, Enerelt" userId="b618ff4d-7f38-4e7e-b0f6-57aa57f876f5" providerId="ADAL" clId="{F0159334-AEF4-3F43-AECC-4C1E4A82758E}" dt="2025-01-28T12:16:41.279" v="90"/>
          <ac:spMkLst>
            <pc:docMk/>
            <pc:sldMk cId="3392775328" sldId="338"/>
            <ac:spMk id="36" creationId="{497FEA9D-7EBE-FBC1-1D04-024BD6C7818C}"/>
          </ac:spMkLst>
        </pc:spChg>
        <pc:grpChg chg="add mod">
          <ac:chgData name="Burentugs, Enerelt" userId="b618ff4d-7f38-4e7e-b0f6-57aa57f876f5" providerId="ADAL" clId="{F0159334-AEF4-3F43-AECC-4C1E4A82758E}" dt="2025-01-28T12:16:45.582" v="91" actId="1076"/>
          <ac:grpSpMkLst>
            <pc:docMk/>
            <pc:sldMk cId="3392775328" sldId="338"/>
            <ac:grpSpMk id="4" creationId="{EECCF0E2-1932-8677-9A8A-F3BD4EBBA240}"/>
          </ac:grpSpMkLst>
        </pc:grpChg>
        <pc:grpChg chg="del">
          <ac:chgData name="Burentugs, Enerelt" userId="b618ff4d-7f38-4e7e-b0f6-57aa57f876f5" providerId="ADAL" clId="{F0159334-AEF4-3F43-AECC-4C1E4A82758E}" dt="2025-01-28T12:16:41.043" v="89" actId="478"/>
          <ac:grpSpMkLst>
            <pc:docMk/>
            <pc:sldMk cId="3392775328" sldId="338"/>
            <ac:grpSpMk id="5" creationId="{3358C173-F384-3167-A2B1-FAF979491C3A}"/>
          </ac:grpSpMkLst>
        </pc:grpChg>
        <pc:picChg chg="mod">
          <ac:chgData name="Burentugs, Enerelt" userId="b618ff4d-7f38-4e7e-b0f6-57aa57f876f5" providerId="ADAL" clId="{F0159334-AEF4-3F43-AECC-4C1E4A82758E}" dt="2025-01-28T12:16:41.279" v="90"/>
          <ac:picMkLst>
            <pc:docMk/>
            <pc:sldMk cId="3392775328" sldId="338"/>
            <ac:picMk id="6" creationId="{B3EF36ED-2B47-EE10-9C8A-787723DAC9ED}"/>
          </ac:picMkLst>
        </pc:picChg>
        <pc:picChg chg="mod">
          <ac:chgData name="Burentugs, Enerelt" userId="b618ff4d-7f38-4e7e-b0f6-57aa57f876f5" providerId="ADAL" clId="{F0159334-AEF4-3F43-AECC-4C1E4A82758E}" dt="2025-01-28T12:16:41.279" v="90"/>
          <ac:picMkLst>
            <pc:docMk/>
            <pc:sldMk cId="3392775328" sldId="338"/>
            <ac:picMk id="19" creationId="{2E6E9F3E-08EB-3550-B3BB-3D962C19925C}"/>
          </ac:picMkLst>
        </pc:picChg>
        <pc:picChg chg="mod">
          <ac:chgData name="Burentugs, Enerelt" userId="b618ff4d-7f38-4e7e-b0f6-57aa57f876f5" providerId="ADAL" clId="{F0159334-AEF4-3F43-AECC-4C1E4A82758E}" dt="2025-01-28T12:16:41.279" v="90"/>
          <ac:picMkLst>
            <pc:docMk/>
            <pc:sldMk cId="3392775328" sldId="338"/>
            <ac:picMk id="20" creationId="{53CE9AB2-8431-3F90-BF9F-D9E5A5DAC859}"/>
          </ac:picMkLst>
        </pc:picChg>
        <pc:picChg chg="mod">
          <ac:chgData name="Burentugs, Enerelt" userId="b618ff4d-7f38-4e7e-b0f6-57aa57f876f5" providerId="ADAL" clId="{F0159334-AEF4-3F43-AECC-4C1E4A82758E}" dt="2025-01-28T12:16:41.279" v="90"/>
          <ac:picMkLst>
            <pc:docMk/>
            <pc:sldMk cId="3392775328" sldId="338"/>
            <ac:picMk id="21" creationId="{284D3F62-FCB2-2459-1880-483A9B439FE1}"/>
          </ac:picMkLst>
        </pc:picChg>
        <pc:picChg chg="mod">
          <ac:chgData name="Burentugs, Enerelt" userId="b618ff4d-7f38-4e7e-b0f6-57aa57f876f5" providerId="ADAL" clId="{F0159334-AEF4-3F43-AECC-4C1E4A82758E}" dt="2025-01-28T12:16:41.279" v="90"/>
          <ac:picMkLst>
            <pc:docMk/>
            <pc:sldMk cId="3392775328" sldId="338"/>
            <ac:picMk id="25" creationId="{B5716105-D6DD-9B0D-B35E-7CD0677FB6EF}"/>
          </ac:picMkLst>
        </pc:picChg>
        <pc:picChg chg="mod">
          <ac:chgData name="Burentugs, Enerelt" userId="b618ff4d-7f38-4e7e-b0f6-57aa57f876f5" providerId="ADAL" clId="{F0159334-AEF4-3F43-AECC-4C1E4A82758E}" dt="2025-01-28T12:16:41.279" v="90"/>
          <ac:picMkLst>
            <pc:docMk/>
            <pc:sldMk cId="3392775328" sldId="338"/>
            <ac:picMk id="26" creationId="{11D454CB-2D24-478E-ABCC-D70387625D6E}"/>
          </ac:picMkLst>
        </pc:picChg>
        <pc:picChg chg="mod">
          <ac:chgData name="Burentugs, Enerelt" userId="b618ff4d-7f38-4e7e-b0f6-57aa57f876f5" providerId="ADAL" clId="{F0159334-AEF4-3F43-AECC-4C1E4A82758E}" dt="2025-01-28T12:16:41.279" v="90"/>
          <ac:picMkLst>
            <pc:docMk/>
            <pc:sldMk cId="3392775328" sldId="338"/>
            <ac:picMk id="27" creationId="{2418BDB2-98EB-07CC-4A1A-F82A4B175328}"/>
          </ac:picMkLst>
        </pc:picChg>
        <pc:cxnChg chg="mod">
          <ac:chgData name="Burentugs, Enerelt" userId="b618ff4d-7f38-4e7e-b0f6-57aa57f876f5" providerId="ADAL" clId="{F0159334-AEF4-3F43-AECC-4C1E4A82758E}" dt="2025-01-28T12:16:41.279" v="90"/>
          <ac:cxnSpMkLst>
            <pc:docMk/>
            <pc:sldMk cId="3392775328" sldId="338"/>
            <ac:cxnSpMk id="10" creationId="{7FCD9BC7-81B6-F296-A6AF-F51018AD37DA}"/>
          </ac:cxnSpMkLst>
        </pc:cxnChg>
        <pc:cxnChg chg="mod">
          <ac:chgData name="Burentugs, Enerelt" userId="b618ff4d-7f38-4e7e-b0f6-57aa57f876f5" providerId="ADAL" clId="{F0159334-AEF4-3F43-AECC-4C1E4A82758E}" dt="2025-01-28T12:16:41.279" v="90"/>
          <ac:cxnSpMkLst>
            <pc:docMk/>
            <pc:sldMk cId="3392775328" sldId="338"/>
            <ac:cxnSpMk id="18" creationId="{792B5EFF-39E5-C7B3-AE50-33C662521A77}"/>
          </ac:cxnSpMkLst>
        </pc:cxnChg>
        <pc:cxnChg chg="mod">
          <ac:chgData name="Burentugs, Enerelt" userId="b618ff4d-7f38-4e7e-b0f6-57aa57f876f5" providerId="ADAL" clId="{F0159334-AEF4-3F43-AECC-4C1E4A82758E}" dt="2025-01-28T12:16:41.279" v="90"/>
          <ac:cxnSpMkLst>
            <pc:docMk/>
            <pc:sldMk cId="3392775328" sldId="338"/>
            <ac:cxnSpMk id="24" creationId="{448FEEEF-BA30-B72C-3C43-2BF3F3E1C116}"/>
          </ac:cxnSpMkLst>
        </pc:cxnChg>
        <pc:cxnChg chg="mod">
          <ac:chgData name="Burentugs, Enerelt" userId="b618ff4d-7f38-4e7e-b0f6-57aa57f876f5" providerId="ADAL" clId="{F0159334-AEF4-3F43-AECC-4C1E4A82758E}" dt="2025-01-28T12:16:41.279" v="90"/>
          <ac:cxnSpMkLst>
            <pc:docMk/>
            <pc:sldMk cId="3392775328" sldId="338"/>
            <ac:cxnSpMk id="32" creationId="{5D669DD2-ED48-0476-180F-B50AB7113A97}"/>
          </ac:cxnSpMkLst>
        </pc:cxnChg>
        <pc:cxnChg chg="mod">
          <ac:chgData name="Burentugs, Enerelt" userId="b618ff4d-7f38-4e7e-b0f6-57aa57f876f5" providerId="ADAL" clId="{F0159334-AEF4-3F43-AECC-4C1E4A82758E}" dt="2025-01-28T12:16:41.279" v="90"/>
          <ac:cxnSpMkLst>
            <pc:docMk/>
            <pc:sldMk cId="3392775328" sldId="338"/>
            <ac:cxnSpMk id="33" creationId="{B3BFB292-94CC-8EA2-274D-3F39A353EBB5}"/>
          </ac:cxnSpMkLst>
        </pc:cxnChg>
      </pc:sldChg>
      <pc:sldChg chg="addSp delSp modSp add mod">
        <pc:chgData name="Burentugs, Enerelt" userId="b618ff4d-7f38-4e7e-b0f6-57aa57f876f5" providerId="ADAL" clId="{F0159334-AEF4-3F43-AECC-4C1E4A82758E}" dt="2025-01-28T12:17:04.893" v="97" actId="1076"/>
        <pc:sldMkLst>
          <pc:docMk/>
          <pc:sldMk cId="3121105764" sldId="339"/>
        </pc:sldMkLst>
        <pc:spChg chg="mod">
          <ac:chgData name="Burentugs, Enerelt" userId="b618ff4d-7f38-4e7e-b0f6-57aa57f876f5" providerId="ADAL" clId="{F0159334-AEF4-3F43-AECC-4C1E4A82758E}" dt="2025-01-28T12:16:51.242" v="94" actId="20577"/>
          <ac:spMkLst>
            <pc:docMk/>
            <pc:sldMk cId="3121105764" sldId="339"/>
            <ac:spMk id="2" creationId="{426138A0-4FAD-3FB0-3256-2357252EED8C}"/>
          </ac:spMkLst>
        </pc:spChg>
        <pc:spChg chg="mod">
          <ac:chgData name="Burentugs, Enerelt" userId="b618ff4d-7f38-4e7e-b0f6-57aa57f876f5" providerId="ADAL" clId="{F0159334-AEF4-3F43-AECC-4C1E4A82758E}" dt="2025-01-28T12:17:02.389" v="96"/>
          <ac:spMkLst>
            <pc:docMk/>
            <pc:sldMk cId="3121105764" sldId="339"/>
            <ac:spMk id="13" creationId="{7E5B1311-478F-5A06-503B-67658557367C}"/>
          </ac:spMkLst>
        </pc:spChg>
        <pc:spChg chg="mod">
          <ac:chgData name="Burentugs, Enerelt" userId="b618ff4d-7f38-4e7e-b0f6-57aa57f876f5" providerId="ADAL" clId="{F0159334-AEF4-3F43-AECC-4C1E4A82758E}" dt="2025-01-28T12:17:02.389" v="96"/>
          <ac:spMkLst>
            <pc:docMk/>
            <pc:sldMk cId="3121105764" sldId="339"/>
            <ac:spMk id="14" creationId="{1C5F4E31-50FF-02C6-62D2-809A697CCA9C}"/>
          </ac:spMkLst>
        </pc:spChg>
        <pc:spChg chg="mod">
          <ac:chgData name="Burentugs, Enerelt" userId="b618ff4d-7f38-4e7e-b0f6-57aa57f876f5" providerId="ADAL" clId="{F0159334-AEF4-3F43-AECC-4C1E4A82758E}" dt="2025-01-28T12:17:02.389" v="96"/>
          <ac:spMkLst>
            <pc:docMk/>
            <pc:sldMk cId="3121105764" sldId="339"/>
            <ac:spMk id="16" creationId="{3D1D1B99-6012-8939-C73F-FD18D9C4243B}"/>
          </ac:spMkLst>
        </pc:spChg>
        <pc:spChg chg="mod">
          <ac:chgData name="Burentugs, Enerelt" userId="b618ff4d-7f38-4e7e-b0f6-57aa57f876f5" providerId="ADAL" clId="{F0159334-AEF4-3F43-AECC-4C1E4A82758E}" dt="2025-01-28T12:17:02.389" v="96"/>
          <ac:spMkLst>
            <pc:docMk/>
            <pc:sldMk cId="3121105764" sldId="339"/>
            <ac:spMk id="17" creationId="{7F22E80E-25CB-46AD-33BB-F013201FA87B}"/>
          </ac:spMkLst>
        </pc:spChg>
        <pc:spChg chg="mod">
          <ac:chgData name="Burentugs, Enerelt" userId="b618ff4d-7f38-4e7e-b0f6-57aa57f876f5" providerId="ADAL" clId="{F0159334-AEF4-3F43-AECC-4C1E4A82758E}" dt="2025-01-28T12:17:02.389" v="96"/>
          <ac:spMkLst>
            <pc:docMk/>
            <pc:sldMk cId="3121105764" sldId="339"/>
            <ac:spMk id="37" creationId="{F5A97935-8310-A817-8E61-FC677D3DF489}"/>
          </ac:spMkLst>
        </pc:spChg>
        <pc:spChg chg="mod">
          <ac:chgData name="Burentugs, Enerelt" userId="b618ff4d-7f38-4e7e-b0f6-57aa57f876f5" providerId="ADAL" clId="{F0159334-AEF4-3F43-AECC-4C1E4A82758E}" dt="2025-01-28T12:17:02.389" v="96"/>
          <ac:spMkLst>
            <pc:docMk/>
            <pc:sldMk cId="3121105764" sldId="339"/>
            <ac:spMk id="38" creationId="{F79465EA-2296-5C55-5E4F-D2F46A9FE106}"/>
          </ac:spMkLst>
        </pc:spChg>
        <pc:spChg chg="mod">
          <ac:chgData name="Burentugs, Enerelt" userId="b618ff4d-7f38-4e7e-b0f6-57aa57f876f5" providerId="ADAL" clId="{F0159334-AEF4-3F43-AECC-4C1E4A82758E}" dt="2025-01-28T12:17:02.389" v="96"/>
          <ac:spMkLst>
            <pc:docMk/>
            <pc:sldMk cId="3121105764" sldId="339"/>
            <ac:spMk id="41" creationId="{CE82DF82-A27D-76D6-E2B1-0E72F8016811}"/>
          </ac:spMkLst>
        </pc:spChg>
        <pc:spChg chg="mod">
          <ac:chgData name="Burentugs, Enerelt" userId="b618ff4d-7f38-4e7e-b0f6-57aa57f876f5" providerId="ADAL" clId="{F0159334-AEF4-3F43-AECC-4C1E4A82758E}" dt="2025-01-28T12:17:02.389" v="96"/>
          <ac:spMkLst>
            <pc:docMk/>
            <pc:sldMk cId="3121105764" sldId="339"/>
            <ac:spMk id="43" creationId="{80DFF244-BC12-1417-05CA-7CCF7D54727F}"/>
          </ac:spMkLst>
        </pc:spChg>
        <pc:spChg chg="mod">
          <ac:chgData name="Burentugs, Enerelt" userId="b618ff4d-7f38-4e7e-b0f6-57aa57f876f5" providerId="ADAL" clId="{F0159334-AEF4-3F43-AECC-4C1E4A82758E}" dt="2025-01-28T12:17:02.389" v="96"/>
          <ac:spMkLst>
            <pc:docMk/>
            <pc:sldMk cId="3121105764" sldId="339"/>
            <ac:spMk id="44" creationId="{11F31E2E-7A33-B017-483A-1BD12BF0C602}"/>
          </ac:spMkLst>
        </pc:spChg>
        <pc:spChg chg="mod">
          <ac:chgData name="Burentugs, Enerelt" userId="b618ff4d-7f38-4e7e-b0f6-57aa57f876f5" providerId="ADAL" clId="{F0159334-AEF4-3F43-AECC-4C1E4A82758E}" dt="2025-01-28T12:17:02.389" v="96"/>
          <ac:spMkLst>
            <pc:docMk/>
            <pc:sldMk cId="3121105764" sldId="339"/>
            <ac:spMk id="45" creationId="{E405BA97-B01D-15FF-F43B-B93E9AD6AC4D}"/>
          </ac:spMkLst>
        </pc:spChg>
        <pc:spChg chg="mod">
          <ac:chgData name="Burentugs, Enerelt" userId="b618ff4d-7f38-4e7e-b0f6-57aa57f876f5" providerId="ADAL" clId="{F0159334-AEF4-3F43-AECC-4C1E4A82758E}" dt="2025-01-28T12:17:02.389" v="96"/>
          <ac:spMkLst>
            <pc:docMk/>
            <pc:sldMk cId="3121105764" sldId="339"/>
            <ac:spMk id="47" creationId="{1C42CC71-B1B3-B710-1EE1-A3708C439D39}"/>
          </ac:spMkLst>
        </pc:spChg>
        <pc:grpChg chg="del">
          <ac:chgData name="Burentugs, Enerelt" userId="b618ff4d-7f38-4e7e-b0f6-57aa57f876f5" providerId="ADAL" clId="{F0159334-AEF4-3F43-AECC-4C1E4A82758E}" dt="2025-01-28T12:17:02.134" v="95" actId="478"/>
          <ac:grpSpMkLst>
            <pc:docMk/>
            <pc:sldMk cId="3121105764" sldId="339"/>
            <ac:grpSpMk id="4" creationId="{EECCF0E2-1932-8677-9A8A-F3BD4EBBA240}"/>
          </ac:grpSpMkLst>
        </pc:grpChg>
        <pc:grpChg chg="add mod">
          <ac:chgData name="Burentugs, Enerelt" userId="b618ff4d-7f38-4e7e-b0f6-57aa57f876f5" providerId="ADAL" clId="{F0159334-AEF4-3F43-AECC-4C1E4A82758E}" dt="2025-01-28T12:17:04.893" v="97" actId="1076"/>
          <ac:grpSpMkLst>
            <pc:docMk/>
            <pc:sldMk cId="3121105764" sldId="339"/>
            <ac:grpSpMk id="5" creationId="{5849287F-C763-D626-1A2B-0407A0C5964D}"/>
          </ac:grpSpMkLst>
        </pc:grpChg>
        <pc:grpChg chg="mod">
          <ac:chgData name="Burentugs, Enerelt" userId="b618ff4d-7f38-4e7e-b0f6-57aa57f876f5" providerId="ADAL" clId="{F0159334-AEF4-3F43-AECC-4C1E4A82758E}" dt="2025-01-28T12:17:02.389" v="96"/>
          <ac:grpSpMkLst>
            <pc:docMk/>
            <pc:sldMk cId="3121105764" sldId="339"/>
            <ac:grpSpMk id="11" creationId="{9B3C09A5-F17B-85BC-6395-A278E03D4772}"/>
          </ac:grpSpMkLst>
        </pc:grpChg>
        <pc:picChg chg="mod">
          <ac:chgData name="Burentugs, Enerelt" userId="b618ff4d-7f38-4e7e-b0f6-57aa57f876f5" providerId="ADAL" clId="{F0159334-AEF4-3F43-AECC-4C1E4A82758E}" dt="2025-01-28T12:17:02.389" v="96"/>
          <ac:picMkLst>
            <pc:docMk/>
            <pc:sldMk cId="3121105764" sldId="339"/>
            <ac:picMk id="7" creationId="{8823FA63-2DEB-B894-189B-286D551913BA}"/>
          </ac:picMkLst>
        </pc:picChg>
        <pc:picChg chg="mod">
          <ac:chgData name="Burentugs, Enerelt" userId="b618ff4d-7f38-4e7e-b0f6-57aa57f876f5" providerId="ADAL" clId="{F0159334-AEF4-3F43-AECC-4C1E4A82758E}" dt="2025-01-28T12:17:02.389" v="96"/>
          <ac:picMkLst>
            <pc:docMk/>
            <pc:sldMk cId="3121105764" sldId="339"/>
            <ac:picMk id="9" creationId="{87C12FBF-7490-87F9-2771-597D969CC6A1}"/>
          </ac:picMkLst>
        </pc:picChg>
        <pc:picChg chg="mod">
          <ac:chgData name="Burentugs, Enerelt" userId="b618ff4d-7f38-4e7e-b0f6-57aa57f876f5" providerId="ADAL" clId="{F0159334-AEF4-3F43-AECC-4C1E4A82758E}" dt="2025-01-28T12:17:02.389" v="96"/>
          <ac:picMkLst>
            <pc:docMk/>
            <pc:sldMk cId="3121105764" sldId="339"/>
            <ac:picMk id="12" creationId="{7CF945E1-9CA5-5370-35BD-DBB8A5586A16}"/>
          </ac:picMkLst>
        </pc:picChg>
        <pc:picChg chg="mod">
          <ac:chgData name="Burentugs, Enerelt" userId="b618ff4d-7f38-4e7e-b0f6-57aa57f876f5" providerId="ADAL" clId="{F0159334-AEF4-3F43-AECC-4C1E4A82758E}" dt="2025-01-28T12:17:02.389" v="96"/>
          <ac:picMkLst>
            <pc:docMk/>
            <pc:sldMk cId="3121105764" sldId="339"/>
            <ac:picMk id="15" creationId="{071EE227-9521-88DA-EC18-B66ED9257961}"/>
          </ac:picMkLst>
        </pc:picChg>
        <pc:cxnChg chg="mod">
          <ac:chgData name="Burentugs, Enerelt" userId="b618ff4d-7f38-4e7e-b0f6-57aa57f876f5" providerId="ADAL" clId="{F0159334-AEF4-3F43-AECC-4C1E4A82758E}" dt="2025-01-28T12:17:02.389" v="96"/>
          <ac:cxnSpMkLst>
            <pc:docMk/>
            <pc:sldMk cId="3121105764" sldId="339"/>
            <ac:cxnSpMk id="39" creationId="{7E4004D6-5C61-7F69-42D8-8189CFBDF042}"/>
          </ac:cxnSpMkLst>
        </pc:cxnChg>
        <pc:cxnChg chg="mod">
          <ac:chgData name="Burentugs, Enerelt" userId="b618ff4d-7f38-4e7e-b0f6-57aa57f876f5" providerId="ADAL" clId="{F0159334-AEF4-3F43-AECC-4C1E4A82758E}" dt="2025-01-28T12:17:02.389" v="96"/>
          <ac:cxnSpMkLst>
            <pc:docMk/>
            <pc:sldMk cId="3121105764" sldId="339"/>
            <ac:cxnSpMk id="40" creationId="{307DF2E6-0ACD-B619-05F6-E7A44FD6AD8A}"/>
          </ac:cxnSpMkLst>
        </pc:cxnChg>
        <pc:cxnChg chg="mod">
          <ac:chgData name="Burentugs, Enerelt" userId="b618ff4d-7f38-4e7e-b0f6-57aa57f876f5" providerId="ADAL" clId="{F0159334-AEF4-3F43-AECC-4C1E4A82758E}" dt="2025-01-28T12:17:02.389" v="96"/>
          <ac:cxnSpMkLst>
            <pc:docMk/>
            <pc:sldMk cId="3121105764" sldId="339"/>
            <ac:cxnSpMk id="42" creationId="{33C92A7F-26F3-A120-3801-4E28D0CC1886}"/>
          </ac:cxnSpMkLst>
        </pc:cxnChg>
        <pc:cxnChg chg="mod">
          <ac:chgData name="Burentugs, Enerelt" userId="b618ff4d-7f38-4e7e-b0f6-57aa57f876f5" providerId="ADAL" clId="{F0159334-AEF4-3F43-AECC-4C1E4A82758E}" dt="2025-01-28T12:17:02.389" v="96"/>
          <ac:cxnSpMkLst>
            <pc:docMk/>
            <pc:sldMk cId="3121105764" sldId="339"/>
            <ac:cxnSpMk id="46" creationId="{91A90F9D-CCD0-907B-E452-A80AFC8470BB}"/>
          </ac:cxnSpMkLst>
        </pc:cxnChg>
      </pc:sldChg>
      <pc:sldChg chg="addSp delSp modSp add mod">
        <pc:chgData name="Burentugs, Enerelt" userId="b618ff4d-7f38-4e7e-b0f6-57aa57f876f5" providerId="ADAL" clId="{F0159334-AEF4-3F43-AECC-4C1E4A82758E}" dt="2025-01-28T12:17:36.556" v="109" actId="1076"/>
        <pc:sldMkLst>
          <pc:docMk/>
          <pc:sldMk cId="3607479596" sldId="340"/>
        </pc:sldMkLst>
        <pc:spChg chg="mod">
          <ac:chgData name="Burentugs, Enerelt" userId="b618ff4d-7f38-4e7e-b0f6-57aa57f876f5" providerId="ADAL" clId="{F0159334-AEF4-3F43-AECC-4C1E4A82758E}" dt="2025-01-28T12:17:25.432" v="106" actId="20577"/>
          <ac:spMkLst>
            <pc:docMk/>
            <pc:sldMk cId="3607479596" sldId="340"/>
            <ac:spMk id="2" creationId="{426138A0-4FAD-3FB0-3256-2357252EED8C}"/>
          </ac:spMkLst>
        </pc:spChg>
        <pc:spChg chg="mod">
          <ac:chgData name="Burentugs, Enerelt" userId="b618ff4d-7f38-4e7e-b0f6-57aa57f876f5" providerId="ADAL" clId="{F0159334-AEF4-3F43-AECC-4C1E4A82758E}" dt="2025-01-28T12:17:18.855" v="102"/>
          <ac:spMkLst>
            <pc:docMk/>
            <pc:sldMk cId="3607479596" sldId="340"/>
            <ac:spMk id="8" creationId="{62ADF570-B3C5-B09E-D0D8-958F4906DEC2}"/>
          </ac:spMkLst>
        </pc:spChg>
        <pc:spChg chg="mod">
          <ac:chgData name="Burentugs, Enerelt" userId="b618ff4d-7f38-4e7e-b0f6-57aa57f876f5" providerId="ADAL" clId="{F0159334-AEF4-3F43-AECC-4C1E4A82758E}" dt="2025-01-28T12:17:18.855" v="102"/>
          <ac:spMkLst>
            <pc:docMk/>
            <pc:sldMk cId="3607479596" sldId="340"/>
            <ac:spMk id="18" creationId="{C8A1B664-7295-675E-9E21-923BBA128490}"/>
          </ac:spMkLst>
        </pc:spChg>
        <pc:spChg chg="mod">
          <ac:chgData name="Burentugs, Enerelt" userId="b618ff4d-7f38-4e7e-b0f6-57aa57f876f5" providerId="ADAL" clId="{F0159334-AEF4-3F43-AECC-4C1E4A82758E}" dt="2025-01-28T12:17:18.855" v="102"/>
          <ac:spMkLst>
            <pc:docMk/>
            <pc:sldMk cId="3607479596" sldId="340"/>
            <ac:spMk id="20" creationId="{A0D5C8CD-D61D-2936-1E74-DB3A8C00A659}"/>
          </ac:spMkLst>
        </pc:spChg>
        <pc:spChg chg="mod">
          <ac:chgData name="Burentugs, Enerelt" userId="b618ff4d-7f38-4e7e-b0f6-57aa57f876f5" providerId="ADAL" clId="{F0159334-AEF4-3F43-AECC-4C1E4A82758E}" dt="2025-01-28T12:17:18.855" v="102"/>
          <ac:spMkLst>
            <pc:docMk/>
            <pc:sldMk cId="3607479596" sldId="340"/>
            <ac:spMk id="22" creationId="{40FB57CD-4758-8FA4-86D6-25E10A7854A7}"/>
          </ac:spMkLst>
        </pc:spChg>
        <pc:spChg chg="mod">
          <ac:chgData name="Burentugs, Enerelt" userId="b618ff4d-7f38-4e7e-b0f6-57aa57f876f5" providerId="ADAL" clId="{F0159334-AEF4-3F43-AECC-4C1E4A82758E}" dt="2025-01-28T12:17:18.855" v="102"/>
          <ac:spMkLst>
            <pc:docMk/>
            <pc:sldMk cId="3607479596" sldId="340"/>
            <ac:spMk id="23" creationId="{FA51D5C7-061A-B9A9-50F2-88DB71CA3C92}"/>
          </ac:spMkLst>
        </pc:spChg>
        <pc:spChg chg="mod">
          <ac:chgData name="Burentugs, Enerelt" userId="b618ff4d-7f38-4e7e-b0f6-57aa57f876f5" providerId="ADAL" clId="{F0159334-AEF4-3F43-AECC-4C1E4A82758E}" dt="2025-01-28T12:17:34.182" v="108"/>
          <ac:spMkLst>
            <pc:docMk/>
            <pc:sldMk cId="3607479596" sldId="340"/>
            <ac:spMk id="27" creationId="{5CC92BCD-F816-FA85-7C64-A3DFEA431ECD}"/>
          </ac:spMkLst>
        </pc:spChg>
        <pc:spChg chg="mod">
          <ac:chgData name="Burentugs, Enerelt" userId="b618ff4d-7f38-4e7e-b0f6-57aa57f876f5" providerId="ADAL" clId="{F0159334-AEF4-3F43-AECC-4C1E4A82758E}" dt="2025-01-28T12:17:34.182" v="108"/>
          <ac:spMkLst>
            <pc:docMk/>
            <pc:sldMk cId="3607479596" sldId="340"/>
            <ac:spMk id="28" creationId="{5597A65F-2BB0-5F6D-7B01-325EF7EB5A27}"/>
          </ac:spMkLst>
        </pc:spChg>
        <pc:spChg chg="mod">
          <ac:chgData name="Burentugs, Enerelt" userId="b618ff4d-7f38-4e7e-b0f6-57aa57f876f5" providerId="ADAL" clId="{F0159334-AEF4-3F43-AECC-4C1E4A82758E}" dt="2025-01-28T12:17:34.182" v="108"/>
          <ac:spMkLst>
            <pc:docMk/>
            <pc:sldMk cId="3607479596" sldId="340"/>
            <ac:spMk id="30" creationId="{E52FF0DE-77F9-3A15-A5E5-C57143C8C627}"/>
          </ac:spMkLst>
        </pc:spChg>
        <pc:grpChg chg="add del mod">
          <ac:chgData name="Burentugs, Enerelt" userId="b618ff4d-7f38-4e7e-b0f6-57aa57f876f5" providerId="ADAL" clId="{F0159334-AEF4-3F43-AECC-4C1E4A82758E}" dt="2025-01-28T12:17:33.922" v="107" actId="478"/>
          <ac:grpSpMkLst>
            <pc:docMk/>
            <pc:sldMk cId="3607479596" sldId="340"/>
            <ac:grpSpMk id="4" creationId="{06FD22ED-B98C-7B57-2B7F-C1C9C3BBF604}"/>
          </ac:grpSpMkLst>
        </pc:grpChg>
        <pc:grpChg chg="del">
          <ac:chgData name="Burentugs, Enerelt" userId="b618ff4d-7f38-4e7e-b0f6-57aa57f876f5" providerId="ADAL" clId="{F0159334-AEF4-3F43-AECC-4C1E4A82758E}" dt="2025-01-28T12:17:18.541" v="101" actId="478"/>
          <ac:grpSpMkLst>
            <pc:docMk/>
            <pc:sldMk cId="3607479596" sldId="340"/>
            <ac:grpSpMk id="5" creationId="{5849287F-C763-D626-1A2B-0407A0C5964D}"/>
          </ac:grpSpMkLst>
        </pc:grpChg>
        <pc:grpChg chg="add mod">
          <ac:chgData name="Burentugs, Enerelt" userId="b618ff4d-7f38-4e7e-b0f6-57aa57f876f5" providerId="ADAL" clId="{F0159334-AEF4-3F43-AECC-4C1E4A82758E}" dt="2025-01-28T12:17:36.556" v="109" actId="1076"/>
          <ac:grpSpMkLst>
            <pc:docMk/>
            <pc:sldMk cId="3607479596" sldId="340"/>
            <ac:grpSpMk id="24" creationId="{7B718840-1B14-87D0-BE8C-897606FA9D52}"/>
          </ac:grpSpMkLst>
        </pc:grpChg>
        <pc:picChg chg="mod">
          <ac:chgData name="Burentugs, Enerelt" userId="b618ff4d-7f38-4e7e-b0f6-57aa57f876f5" providerId="ADAL" clId="{F0159334-AEF4-3F43-AECC-4C1E4A82758E}" dt="2025-01-28T12:17:18.855" v="102"/>
          <ac:picMkLst>
            <pc:docMk/>
            <pc:sldMk cId="3607479596" sldId="340"/>
            <ac:picMk id="6" creationId="{D38FF126-F465-9642-850F-8CBCF66FE89F}"/>
          </ac:picMkLst>
        </pc:picChg>
        <pc:picChg chg="mod">
          <ac:chgData name="Burentugs, Enerelt" userId="b618ff4d-7f38-4e7e-b0f6-57aa57f876f5" providerId="ADAL" clId="{F0159334-AEF4-3F43-AECC-4C1E4A82758E}" dt="2025-01-28T12:17:18.855" v="102"/>
          <ac:picMkLst>
            <pc:docMk/>
            <pc:sldMk cId="3607479596" sldId="340"/>
            <ac:picMk id="19" creationId="{186189F5-9559-D37A-87D6-AB23D54BCA29}"/>
          </ac:picMkLst>
        </pc:picChg>
        <pc:picChg chg="mod">
          <ac:chgData name="Burentugs, Enerelt" userId="b618ff4d-7f38-4e7e-b0f6-57aa57f876f5" providerId="ADAL" clId="{F0159334-AEF4-3F43-AECC-4C1E4A82758E}" dt="2025-01-28T12:17:18.855" v="102"/>
          <ac:picMkLst>
            <pc:docMk/>
            <pc:sldMk cId="3607479596" sldId="340"/>
            <ac:picMk id="21" creationId="{74EB0C2C-1EC6-8F51-CB10-9948E57B523D}"/>
          </ac:picMkLst>
        </pc:picChg>
        <pc:picChg chg="mod">
          <ac:chgData name="Burentugs, Enerelt" userId="b618ff4d-7f38-4e7e-b0f6-57aa57f876f5" providerId="ADAL" clId="{F0159334-AEF4-3F43-AECC-4C1E4A82758E}" dt="2025-01-28T12:17:34.182" v="108"/>
          <ac:picMkLst>
            <pc:docMk/>
            <pc:sldMk cId="3607479596" sldId="340"/>
            <ac:picMk id="25" creationId="{E7AC37F0-2E0E-A6ED-D221-C566D8CEDE0B}"/>
          </ac:picMkLst>
        </pc:picChg>
        <pc:picChg chg="mod">
          <ac:chgData name="Burentugs, Enerelt" userId="b618ff4d-7f38-4e7e-b0f6-57aa57f876f5" providerId="ADAL" clId="{F0159334-AEF4-3F43-AECC-4C1E4A82758E}" dt="2025-01-28T12:17:34.182" v="108"/>
          <ac:picMkLst>
            <pc:docMk/>
            <pc:sldMk cId="3607479596" sldId="340"/>
            <ac:picMk id="26" creationId="{C54CF403-C1FD-3B43-ABE0-7949DA47F7BE}"/>
          </ac:picMkLst>
        </pc:picChg>
        <pc:picChg chg="mod">
          <ac:chgData name="Burentugs, Enerelt" userId="b618ff4d-7f38-4e7e-b0f6-57aa57f876f5" providerId="ADAL" clId="{F0159334-AEF4-3F43-AECC-4C1E4A82758E}" dt="2025-01-28T12:17:34.182" v="108"/>
          <ac:picMkLst>
            <pc:docMk/>
            <pc:sldMk cId="3607479596" sldId="340"/>
            <ac:picMk id="29" creationId="{AF549F57-4FA0-BDF0-C8E8-050920235C40}"/>
          </ac:picMkLst>
        </pc:picChg>
        <pc:cxnChg chg="mod">
          <ac:chgData name="Burentugs, Enerelt" userId="b618ff4d-7f38-4e7e-b0f6-57aa57f876f5" providerId="ADAL" clId="{F0159334-AEF4-3F43-AECC-4C1E4A82758E}" dt="2025-01-28T12:17:18.855" v="102"/>
          <ac:cxnSpMkLst>
            <pc:docMk/>
            <pc:sldMk cId="3607479596" sldId="340"/>
            <ac:cxnSpMk id="10" creationId="{03B21D45-7043-16DA-557D-C76F340F8C65}"/>
          </ac:cxnSpMkLst>
        </pc:cxnChg>
      </pc:sldChg>
      <pc:sldChg chg="add ord">
        <pc:chgData name="Burentugs, Enerelt" userId="b618ff4d-7f38-4e7e-b0f6-57aa57f876f5" providerId="ADAL" clId="{F0159334-AEF4-3F43-AECC-4C1E4A82758E}" dt="2025-01-28T12:17:41.812" v="110" actId="20578"/>
        <pc:sldMkLst>
          <pc:docMk/>
          <pc:sldMk cId="3917920653" sldId="341"/>
        </pc:sldMkLst>
      </pc:sldChg>
      <pc:sldChg chg="addSp delSp modSp add mod">
        <pc:chgData name="Burentugs, Enerelt" userId="b618ff4d-7f38-4e7e-b0f6-57aa57f876f5" providerId="ADAL" clId="{F0159334-AEF4-3F43-AECC-4C1E4A82758E}" dt="2025-01-28T12:17:59.226" v="117" actId="1076"/>
        <pc:sldMkLst>
          <pc:docMk/>
          <pc:sldMk cId="581357344" sldId="342"/>
        </pc:sldMkLst>
        <pc:spChg chg="mod">
          <ac:chgData name="Burentugs, Enerelt" userId="b618ff4d-7f38-4e7e-b0f6-57aa57f876f5" providerId="ADAL" clId="{F0159334-AEF4-3F43-AECC-4C1E4A82758E}" dt="2025-01-28T12:17:46.846" v="114" actId="20577"/>
          <ac:spMkLst>
            <pc:docMk/>
            <pc:sldMk cId="581357344" sldId="342"/>
            <ac:spMk id="2" creationId="{426138A0-4FAD-3FB0-3256-2357252EED8C}"/>
          </ac:spMkLst>
        </pc:spChg>
        <pc:spChg chg="mod">
          <ac:chgData name="Burentugs, Enerelt" userId="b618ff4d-7f38-4e7e-b0f6-57aa57f876f5" providerId="ADAL" clId="{F0159334-AEF4-3F43-AECC-4C1E4A82758E}" dt="2025-01-28T12:17:57.669" v="116"/>
          <ac:spMkLst>
            <pc:docMk/>
            <pc:sldMk cId="581357344" sldId="342"/>
            <ac:spMk id="8" creationId="{C9C99272-4C48-D219-2192-FFB0C5907170}"/>
          </ac:spMkLst>
        </pc:spChg>
        <pc:spChg chg="mod">
          <ac:chgData name="Burentugs, Enerelt" userId="b618ff4d-7f38-4e7e-b0f6-57aa57f876f5" providerId="ADAL" clId="{F0159334-AEF4-3F43-AECC-4C1E4A82758E}" dt="2025-01-28T12:17:57.669" v="116"/>
          <ac:spMkLst>
            <pc:docMk/>
            <pc:sldMk cId="581357344" sldId="342"/>
            <ac:spMk id="9" creationId="{89B085D2-9DEC-F9F9-6595-22B083D8C3DB}"/>
          </ac:spMkLst>
        </pc:spChg>
        <pc:spChg chg="mod">
          <ac:chgData name="Burentugs, Enerelt" userId="b618ff4d-7f38-4e7e-b0f6-57aa57f876f5" providerId="ADAL" clId="{F0159334-AEF4-3F43-AECC-4C1E4A82758E}" dt="2025-01-28T12:17:57.669" v="116"/>
          <ac:spMkLst>
            <pc:docMk/>
            <pc:sldMk cId="581357344" sldId="342"/>
            <ac:spMk id="13" creationId="{99121F40-AA70-53BE-C5DA-B409485C1874}"/>
          </ac:spMkLst>
        </pc:spChg>
        <pc:spChg chg="mod">
          <ac:chgData name="Burentugs, Enerelt" userId="b618ff4d-7f38-4e7e-b0f6-57aa57f876f5" providerId="ADAL" clId="{F0159334-AEF4-3F43-AECC-4C1E4A82758E}" dt="2025-01-28T12:17:57.669" v="116"/>
          <ac:spMkLst>
            <pc:docMk/>
            <pc:sldMk cId="581357344" sldId="342"/>
            <ac:spMk id="14" creationId="{24D829CF-49F6-E0F5-FD0C-1D9F2AAB1C39}"/>
          </ac:spMkLst>
        </pc:spChg>
        <pc:spChg chg="mod">
          <ac:chgData name="Burentugs, Enerelt" userId="b618ff4d-7f38-4e7e-b0f6-57aa57f876f5" providerId="ADAL" clId="{F0159334-AEF4-3F43-AECC-4C1E4A82758E}" dt="2025-01-28T12:17:57.669" v="116"/>
          <ac:spMkLst>
            <pc:docMk/>
            <pc:sldMk cId="581357344" sldId="342"/>
            <ac:spMk id="15" creationId="{609488A4-3CDF-2928-57CD-72F0A7F7A43A}"/>
          </ac:spMkLst>
        </pc:spChg>
        <pc:spChg chg="mod">
          <ac:chgData name="Burentugs, Enerelt" userId="b618ff4d-7f38-4e7e-b0f6-57aa57f876f5" providerId="ADAL" clId="{F0159334-AEF4-3F43-AECC-4C1E4A82758E}" dt="2025-01-28T12:17:57.669" v="116"/>
          <ac:spMkLst>
            <pc:docMk/>
            <pc:sldMk cId="581357344" sldId="342"/>
            <ac:spMk id="16" creationId="{FAC6F499-DCF3-8ACC-D0D6-3F3842C2481A}"/>
          </ac:spMkLst>
        </pc:spChg>
        <pc:grpChg chg="add mod">
          <ac:chgData name="Burentugs, Enerelt" userId="b618ff4d-7f38-4e7e-b0f6-57aa57f876f5" providerId="ADAL" clId="{F0159334-AEF4-3F43-AECC-4C1E4A82758E}" dt="2025-01-28T12:17:59.226" v="117" actId="1076"/>
          <ac:grpSpMkLst>
            <pc:docMk/>
            <pc:sldMk cId="581357344" sldId="342"/>
            <ac:grpSpMk id="4" creationId="{C5D9CB84-5043-867A-B1CC-A2930E4CF0E3}"/>
          </ac:grpSpMkLst>
        </pc:grpChg>
        <pc:grpChg chg="del">
          <ac:chgData name="Burentugs, Enerelt" userId="b618ff4d-7f38-4e7e-b0f6-57aa57f876f5" providerId="ADAL" clId="{F0159334-AEF4-3F43-AECC-4C1E4A82758E}" dt="2025-01-28T12:17:57.415" v="115" actId="478"/>
          <ac:grpSpMkLst>
            <pc:docMk/>
            <pc:sldMk cId="581357344" sldId="342"/>
            <ac:grpSpMk id="24" creationId="{7B718840-1B14-87D0-BE8C-897606FA9D52}"/>
          </ac:grpSpMkLst>
        </pc:grpChg>
        <pc:picChg chg="mod">
          <ac:chgData name="Burentugs, Enerelt" userId="b618ff4d-7f38-4e7e-b0f6-57aa57f876f5" providerId="ADAL" clId="{F0159334-AEF4-3F43-AECC-4C1E4A82758E}" dt="2025-01-28T12:17:57.669" v="116"/>
          <ac:picMkLst>
            <pc:docMk/>
            <pc:sldMk cId="581357344" sldId="342"/>
            <ac:picMk id="5" creationId="{4E359C23-2440-151D-CED4-6AB63F8BFF82}"/>
          </ac:picMkLst>
        </pc:picChg>
        <pc:picChg chg="mod">
          <ac:chgData name="Burentugs, Enerelt" userId="b618ff4d-7f38-4e7e-b0f6-57aa57f876f5" providerId="ADAL" clId="{F0159334-AEF4-3F43-AECC-4C1E4A82758E}" dt="2025-01-28T12:17:57.669" v="116"/>
          <ac:picMkLst>
            <pc:docMk/>
            <pc:sldMk cId="581357344" sldId="342"/>
            <ac:picMk id="6" creationId="{764C5893-858B-B1FA-0863-3C2D311E3DFB}"/>
          </ac:picMkLst>
        </pc:picChg>
        <pc:picChg chg="mod">
          <ac:chgData name="Burentugs, Enerelt" userId="b618ff4d-7f38-4e7e-b0f6-57aa57f876f5" providerId="ADAL" clId="{F0159334-AEF4-3F43-AECC-4C1E4A82758E}" dt="2025-01-28T12:17:57.669" v="116"/>
          <ac:picMkLst>
            <pc:docMk/>
            <pc:sldMk cId="581357344" sldId="342"/>
            <ac:picMk id="10" creationId="{F237936C-A642-1A83-AA84-CC0B06D053C7}"/>
          </ac:picMkLst>
        </pc:picChg>
        <pc:picChg chg="mod">
          <ac:chgData name="Burentugs, Enerelt" userId="b618ff4d-7f38-4e7e-b0f6-57aa57f876f5" providerId="ADAL" clId="{F0159334-AEF4-3F43-AECC-4C1E4A82758E}" dt="2025-01-28T12:17:57.669" v="116"/>
          <ac:picMkLst>
            <pc:docMk/>
            <pc:sldMk cId="581357344" sldId="342"/>
            <ac:picMk id="11" creationId="{10FB5DBA-6587-EF67-912C-1088480F92C8}"/>
          </ac:picMkLst>
        </pc:picChg>
        <pc:picChg chg="mod">
          <ac:chgData name="Burentugs, Enerelt" userId="b618ff4d-7f38-4e7e-b0f6-57aa57f876f5" providerId="ADAL" clId="{F0159334-AEF4-3F43-AECC-4C1E4A82758E}" dt="2025-01-28T12:17:57.669" v="116"/>
          <ac:picMkLst>
            <pc:docMk/>
            <pc:sldMk cId="581357344" sldId="342"/>
            <ac:picMk id="12" creationId="{62495BF3-2ADA-A402-11C6-9F72253B10E2}"/>
          </ac:picMkLst>
        </pc:picChg>
        <pc:cxnChg chg="mod">
          <ac:chgData name="Burentugs, Enerelt" userId="b618ff4d-7f38-4e7e-b0f6-57aa57f876f5" providerId="ADAL" clId="{F0159334-AEF4-3F43-AECC-4C1E4A82758E}" dt="2025-01-28T12:17:57.669" v="116"/>
          <ac:cxnSpMkLst>
            <pc:docMk/>
            <pc:sldMk cId="581357344" sldId="342"/>
            <ac:cxnSpMk id="7" creationId="{E1F541C9-EF80-8B42-987F-944B4EAB6976}"/>
          </ac:cxnSpMkLst>
        </pc:cxnChg>
      </pc:sldChg>
      <pc:sldChg chg="addSp delSp modSp add mod">
        <pc:chgData name="Burentugs, Enerelt" userId="b618ff4d-7f38-4e7e-b0f6-57aa57f876f5" providerId="ADAL" clId="{F0159334-AEF4-3F43-AECC-4C1E4A82758E}" dt="2025-01-28T12:18:57.493" v="172" actId="1076"/>
        <pc:sldMkLst>
          <pc:docMk/>
          <pc:sldMk cId="1293772998" sldId="343"/>
        </pc:sldMkLst>
        <pc:spChg chg="mod">
          <ac:chgData name="Burentugs, Enerelt" userId="b618ff4d-7f38-4e7e-b0f6-57aa57f876f5" providerId="ADAL" clId="{F0159334-AEF4-3F43-AECC-4C1E4A82758E}" dt="2025-01-28T12:18:21.496" v="157" actId="20577"/>
          <ac:spMkLst>
            <pc:docMk/>
            <pc:sldMk cId="1293772998" sldId="343"/>
            <ac:spMk id="2" creationId="{426138A0-4FAD-3FB0-3256-2357252EED8C}"/>
          </ac:spMkLst>
        </pc:spChg>
        <pc:spChg chg="add mod">
          <ac:chgData name="Burentugs, Enerelt" userId="b618ff4d-7f38-4e7e-b0f6-57aa57f876f5" providerId="ADAL" clId="{F0159334-AEF4-3F43-AECC-4C1E4A82758E}" dt="2025-01-28T12:18:57.493" v="172" actId="1076"/>
          <ac:spMkLst>
            <pc:docMk/>
            <pc:sldMk cId="1293772998" sldId="343"/>
            <ac:spMk id="20" creationId="{914902B8-26A0-441D-F89A-229A9AB29283}"/>
          </ac:spMkLst>
        </pc:spChg>
        <pc:grpChg chg="del">
          <ac:chgData name="Burentugs, Enerelt" userId="b618ff4d-7f38-4e7e-b0f6-57aa57f876f5" providerId="ADAL" clId="{F0159334-AEF4-3F43-AECC-4C1E4A82758E}" dt="2025-01-28T12:18:31.521" v="163" actId="478"/>
          <ac:grpSpMkLst>
            <pc:docMk/>
            <pc:sldMk cId="1293772998" sldId="343"/>
            <ac:grpSpMk id="4" creationId="{C5D9CB84-5043-867A-B1CC-A2930E4CF0E3}"/>
          </ac:grpSpMkLst>
        </pc:grpChg>
        <pc:picChg chg="add del mod">
          <ac:chgData name="Burentugs, Enerelt" userId="b618ff4d-7f38-4e7e-b0f6-57aa57f876f5" providerId="ADAL" clId="{F0159334-AEF4-3F43-AECC-4C1E4A82758E}" dt="2025-01-28T12:18:46.288" v="166" actId="478"/>
          <ac:picMkLst>
            <pc:docMk/>
            <pc:sldMk cId="1293772998" sldId="343"/>
            <ac:picMk id="17" creationId="{926382D1-F70B-DCF6-737A-C96B4CF76D2B}"/>
          </ac:picMkLst>
        </pc:picChg>
        <pc:picChg chg="add del mod">
          <ac:chgData name="Burentugs, Enerelt" userId="b618ff4d-7f38-4e7e-b0f6-57aa57f876f5" providerId="ADAL" clId="{F0159334-AEF4-3F43-AECC-4C1E4A82758E}" dt="2025-01-28T12:18:55.623" v="170" actId="478"/>
          <ac:picMkLst>
            <pc:docMk/>
            <pc:sldMk cId="1293772998" sldId="343"/>
            <ac:picMk id="18" creationId="{CF28A995-81A9-7D3D-4E78-C6B6D98ED8FD}"/>
          </ac:picMkLst>
        </pc:picChg>
        <pc:picChg chg="add mod">
          <ac:chgData name="Burentugs, Enerelt" userId="b618ff4d-7f38-4e7e-b0f6-57aa57f876f5" providerId="ADAL" clId="{F0159334-AEF4-3F43-AECC-4C1E4A82758E}" dt="2025-01-28T12:18:57.493" v="172" actId="1076"/>
          <ac:picMkLst>
            <pc:docMk/>
            <pc:sldMk cId="1293772998" sldId="343"/>
            <ac:picMk id="19" creationId="{A41097E0-9BDA-D3F5-EB7E-897CB84173C6}"/>
          </ac:picMkLst>
        </pc:picChg>
        <pc:picChg chg="add mod">
          <ac:chgData name="Burentugs, Enerelt" userId="b618ff4d-7f38-4e7e-b0f6-57aa57f876f5" providerId="ADAL" clId="{F0159334-AEF4-3F43-AECC-4C1E4A82758E}" dt="2025-01-28T12:18:57.493" v="172" actId="1076"/>
          <ac:picMkLst>
            <pc:docMk/>
            <pc:sldMk cId="1293772998" sldId="343"/>
            <ac:picMk id="21" creationId="{887FE660-DD25-FAF0-50AE-4CEB8971AF77}"/>
          </ac:picMkLst>
        </pc:picChg>
      </pc:sldChg>
      <pc:sldChg chg="addSp delSp modSp add mod">
        <pc:chgData name="Burentugs, Enerelt" userId="b618ff4d-7f38-4e7e-b0f6-57aa57f876f5" providerId="ADAL" clId="{F0159334-AEF4-3F43-AECC-4C1E4A82758E}" dt="2025-01-28T12:19:11.807" v="175" actId="1076"/>
        <pc:sldMkLst>
          <pc:docMk/>
          <pc:sldMk cId="2776878133" sldId="344"/>
        </pc:sldMkLst>
        <pc:spChg chg="mod">
          <ac:chgData name="Burentugs, Enerelt" userId="b618ff4d-7f38-4e7e-b0f6-57aa57f876f5" providerId="ADAL" clId="{F0159334-AEF4-3F43-AECC-4C1E4A82758E}" dt="2025-01-28T12:18:26.275" v="162" actId="20577"/>
          <ac:spMkLst>
            <pc:docMk/>
            <pc:sldMk cId="2776878133" sldId="344"/>
            <ac:spMk id="2" creationId="{426138A0-4FAD-3FB0-3256-2357252EED8C}"/>
          </ac:spMkLst>
        </pc:spChg>
        <pc:grpChg chg="del">
          <ac:chgData name="Burentugs, Enerelt" userId="b618ff4d-7f38-4e7e-b0f6-57aa57f876f5" providerId="ADAL" clId="{F0159334-AEF4-3F43-AECC-4C1E4A82758E}" dt="2025-01-28T12:19:09.882" v="173" actId="478"/>
          <ac:grpSpMkLst>
            <pc:docMk/>
            <pc:sldMk cId="2776878133" sldId="344"/>
            <ac:grpSpMk id="4" creationId="{C5D9CB84-5043-867A-B1CC-A2930E4CF0E3}"/>
          </ac:grpSpMkLst>
        </pc:grpChg>
        <pc:picChg chg="add mod">
          <ac:chgData name="Burentugs, Enerelt" userId="b618ff4d-7f38-4e7e-b0f6-57aa57f876f5" providerId="ADAL" clId="{F0159334-AEF4-3F43-AECC-4C1E4A82758E}" dt="2025-01-28T12:19:11.807" v="175" actId="1076"/>
          <ac:picMkLst>
            <pc:docMk/>
            <pc:sldMk cId="2776878133" sldId="344"/>
            <ac:picMk id="17" creationId="{C2658AF6-B99F-8522-F5CE-EE921737F315}"/>
          </ac:picMkLst>
        </pc:picChg>
      </pc:sldChg>
      <pc:sldChg chg="addSp delSp modSp add mod">
        <pc:chgData name="Burentugs, Enerelt" userId="b618ff4d-7f38-4e7e-b0f6-57aa57f876f5" providerId="ADAL" clId="{F0159334-AEF4-3F43-AECC-4C1E4A82758E}" dt="2025-01-28T12:19:24.119" v="181" actId="1076"/>
        <pc:sldMkLst>
          <pc:docMk/>
          <pc:sldMk cId="3443748941" sldId="345"/>
        </pc:sldMkLst>
        <pc:spChg chg="mod">
          <ac:chgData name="Burentugs, Enerelt" userId="b618ff4d-7f38-4e7e-b0f6-57aa57f876f5" providerId="ADAL" clId="{F0159334-AEF4-3F43-AECC-4C1E4A82758E}" dt="2025-01-28T12:19:16.772" v="178" actId="20577"/>
          <ac:spMkLst>
            <pc:docMk/>
            <pc:sldMk cId="3443748941" sldId="345"/>
            <ac:spMk id="2" creationId="{426138A0-4FAD-3FB0-3256-2357252EED8C}"/>
          </ac:spMkLst>
        </pc:spChg>
        <pc:picChg chg="add mod">
          <ac:chgData name="Burentugs, Enerelt" userId="b618ff4d-7f38-4e7e-b0f6-57aa57f876f5" providerId="ADAL" clId="{F0159334-AEF4-3F43-AECC-4C1E4A82758E}" dt="2025-01-28T12:19:24.119" v="181" actId="1076"/>
          <ac:picMkLst>
            <pc:docMk/>
            <pc:sldMk cId="3443748941" sldId="345"/>
            <ac:picMk id="4" creationId="{B3C8FA97-4E42-96D0-8AE2-CE8F8A044A8F}"/>
          </ac:picMkLst>
        </pc:picChg>
        <pc:picChg chg="del">
          <ac:chgData name="Burentugs, Enerelt" userId="b618ff4d-7f38-4e7e-b0f6-57aa57f876f5" providerId="ADAL" clId="{F0159334-AEF4-3F43-AECC-4C1E4A82758E}" dt="2025-01-28T12:19:22.527" v="179" actId="478"/>
          <ac:picMkLst>
            <pc:docMk/>
            <pc:sldMk cId="3443748941" sldId="345"/>
            <ac:picMk id="17" creationId="{C2658AF6-B99F-8522-F5CE-EE921737F315}"/>
          </ac:picMkLst>
        </pc:picChg>
      </pc:sldChg>
      <pc:sldChg chg="addSp delSp modSp add mod">
        <pc:chgData name="Burentugs, Enerelt" userId="b618ff4d-7f38-4e7e-b0f6-57aa57f876f5" providerId="ADAL" clId="{F0159334-AEF4-3F43-AECC-4C1E4A82758E}" dt="2025-01-28T12:19:51.507" v="194" actId="1076"/>
        <pc:sldMkLst>
          <pc:docMk/>
          <pc:sldMk cId="994288405" sldId="346"/>
        </pc:sldMkLst>
        <pc:spChg chg="mod">
          <ac:chgData name="Burentugs, Enerelt" userId="b618ff4d-7f38-4e7e-b0f6-57aa57f876f5" providerId="ADAL" clId="{F0159334-AEF4-3F43-AECC-4C1E4A82758E}" dt="2025-01-28T12:19:35.786" v="184" actId="20577"/>
          <ac:spMkLst>
            <pc:docMk/>
            <pc:sldMk cId="994288405" sldId="346"/>
            <ac:spMk id="2" creationId="{426138A0-4FAD-3FB0-3256-2357252EED8C}"/>
          </ac:spMkLst>
        </pc:spChg>
        <pc:picChg chg="del">
          <ac:chgData name="Burentugs, Enerelt" userId="b618ff4d-7f38-4e7e-b0f6-57aa57f876f5" providerId="ADAL" clId="{F0159334-AEF4-3F43-AECC-4C1E4A82758E}" dt="2025-01-28T12:19:36.732" v="185" actId="478"/>
          <ac:picMkLst>
            <pc:docMk/>
            <pc:sldMk cId="994288405" sldId="346"/>
            <ac:picMk id="4" creationId="{B3C8FA97-4E42-96D0-8AE2-CE8F8A044A8F}"/>
          </ac:picMkLst>
        </pc:picChg>
        <pc:picChg chg="add mod">
          <ac:chgData name="Burentugs, Enerelt" userId="b618ff4d-7f38-4e7e-b0f6-57aa57f876f5" providerId="ADAL" clId="{F0159334-AEF4-3F43-AECC-4C1E4A82758E}" dt="2025-01-28T12:19:51.507" v="194" actId="1076"/>
          <ac:picMkLst>
            <pc:docMk/>
            <pc:sldMk cId="994288405" sldId="346"/>
            <ac:picMk id="5" creationId="{C7F0C520-6B2C-DE07-A190-330FEAB185C8}"/>
          </ac:picMkLst>
        </pc:picChg>
      </pc:sldChg>
      <pc:sldChg chg="addSp modSp add mod">
        <pc:chgData name="Burentugs, Enerelt" userId="b618ff4d-7f38-4e7e-b0f6-57aa57f876f5" providerId="ADAL" clId="{F0159334-AEF4-3F43-AECC-4C1E4A82758E}" dt="2025-01-28T12:19:58.826" v="196" actId="1076"/>
        <pc:sldMkLst>
          <pc:docMk/>
          <pc:sldMk cId="1410640856" sldId="347"/>
        </pc:sldMkLst>
        <pc:spChg chg="mod">
          <ac:chgData name="Burentugs, Enerelt" userId="b618ff4d-7f38-4e7e-b0f6-57aa57f876f5" providerId="ADAL" clId="{F0159334-AEF4-3F43-AECC-4C1E4A82758E}" dt="2025-01-28T12:19:42.804" v="192" actId="20577"/>
          <ac:spMkLst>
            <pc:docMk/>
            <pc:sldMk cId="1410640856" sldId="347"/>
            <ac:spMk id="2" creationId="{426138A0-4FAD-3FB0-3256-2357252EED8C}"/>
          </ac:spMkLst>
        </pc:spChg>
        <pc:picChg chg="add mod">
          <ac:chgData name="Burentugs, Enerelt" userId="b618ff4d-7f38-4e7e-b0f6-57aa57f876f5" providerId="ADAL" clId="{F0159334-AEF4-3F43-AECC-4C1E4A82758E}" dt="2025-01-28T12:19:58.826" v="196" actId="1076"/>
          <ac:picMkLst>
            <pc:docMk/>
            <pc:sldMk cId="1410640856" sldId="347"/>
            <ac:picMk id="4" creationId="{E2BE088A-B09A-9A94-158B-0403D177B787}"/>
          </ac:picMkLst>
        </pc:picChg>
      </pc:sldChg>
      <pc:sldChg chg="addSp delSp modSp add mod">
        <pc:chgData name="Burentugs, Enerelt" userId="b618ff4d-7f38-4e7e-b0f6-57aa57f876f5" providerId="ADAL" clId="{F0159334-AEF4-3F43-AECC-4C1E4A82758E}" dt="2025-01-28T12:20:11.561" v="201"/>
        <pc:sldMkLst>
          <pc:docMk/>
          <pc:sldMk cId="1277447316" sldId="348"/>
        </pc:sldMkLst>
        <pc:spChg chg="mod">
          <ac:chgData name="Burentugs, Enerelt" userId="b618ff4d-7f38-4e7e-b0f6-57aa57f876f5" providerId="ADAL" clId="{F0159334-AEF4-3F43-AECC-4C1E4A82758E}" dt="2025-01-28T12:20:06.820" v="199" actId="20577"/>
          <ac:spMkLst>
            <pc:docMk/>
            <pc:sldMk cId="1277447316" sldId="348"/>
            <ac:spMk id="2" creationId="{426138A0-4FAD-3FB0-3256-2357252EED8C}"/>
          </ac:spMkLst>
        </pc:spChg>
        <pc:picChg chg="del">
          <ac:chgData name="Burentugs, Enerelt" userId="b618ff4d-7f38-4e7e-b0f6-57aa57f876f5" providerId="ADAL" clId="{F0159334-AEF4-3F43-AECC-4C1E4A82758E}" dt="2025-01-28T12:20:11.122" v="200" actId="478"/>
          <ac:picMkLst>
            <pc:docMk/>
            <pc:sldMk cId="1277447316" sldId="348"/>
            <ac:picMk id="4" creationId="{E2BE088A-B09A-9A94-158B-0403D177B787}"/>
          </ac:picMkLst>
        </pc:picChg>
        <pc:picChg chg="add mod">
          <ac:chgData name="Burentugs, Enerelt" userId="b618ff4d-7f38-4e7e-b0f6-57aa57f876f5" providerId="ADAL" clId="{F0159334-AEF4-3F43-AECC-4C1E4A82758E}" dt="2025-01-28T12:20:11.561" v="201"/>
          <ac:picMkLst>
            <pc:docMk/>
            <pc:sldMk cId="1277447316" sldId="348"/>
            <ac:picMk id="5" creationId="{D9B89CA2-C79F-9921-8E1C-D64FA68294CD}"/>
          </ac:picMkLst>
        </pc:picChg>
      </pc:sldChg>
      <pc:sldChg chg="addSp delSp modSp add mod">
        <pc:chgData name="Burentugs, Enerelt" userId="b618ff4d-7f38-4e7e-b0f6-57aa57f876f5" providerId="ADAL" clId="{F0159334-AEF4-3F43-AECC-4C1E4A82758E}" dt="2025-01-28T12:20:37.324" v="209" actId="1076"/>
        <pc:sldMkLst>
          <pc:docMk/>
          <pc:sldMk cId="2060881491" sldId="349"/>
        </pc:sldMkLst>
        <pc:spChg chg="mod">
          <ac:chgData name="Burentugs, Enerelt" userId="b618ff4d-7f38-4e7e-b0f6-57aa57f876f5" providerId="ADAL" clId="{F0159334-AEF4-3F43-AECC-4C1E4A82758E}" dt="2025-01-28T12:20:24.718" v="206" actId="20577"/>
          <ac:spMkLst>
            <pc:docMk/>
            <pc:sldMk cId="2060881491" sldId="349"/>
            <ac:spMk id="2" creationId="{426138A0-4FAD-3FB0-3256-2357252EED8C}"/>
          </ac:spMkLst>
        </pc:spChg>
        <pc:spChg chg="mod">
          <ac:chgData name="Burentugs, Enerelt" userId="b618ff4d-7f38-4e7e-b0f6-57aa57f876f5" providerId="ADAL" clId="{F0159334-AEF4-3F43-AECC-4C1E4A82758E}" dt="2025-01-28T12:20:35.334" v="208"/>
          <ac:spMkLst>
            <pc:docMk/>
            <pc:sldMk cId="2060881491" sldId="349"/>
            <ac:spMk id="9" creationId="{D2B9896D-0C4E-8D10-C3D6-61C533F3E9FF}"/>
          </ac:spMkLst>
        </pc:spChg>
        <pc:spChg chg="mod">
          <ac:chgData name="Burentugs, Enerelt" userId="b618ff4d-7f38-4e7e-b0f6-57aa57f876f5" providerId="ADAL" clId="{F0159334-AEF4-3F43-AECC-4C1E4A82758E}" dt="2025-01-28T12:20:35.334" v="208"/>
          <ac:spMkLst>
            <pc:docMk/>
            <pc:sldMk cId="2060881491" sldId="349"/>
            <ac:spMk id="13" creationId="{AC92BE90-40CC-5694-5711-0DE61A973FCD}"/>
          </ac:spMkLst>
        </pc:spChg>
        <pc:grpChg chg="add mod">
          <ac:chgData name="Burentugs, Enerelt" userId="b618ff4d-7f38-4e7e-b0f6-57aa57f876f5" providerId="ADAL" clId="{F0159334-AEF4-3F43-AECC-4C1E4A82758E}" dt="2025-01-28T12:20:37.324" v="209" actId="1076"/>
          <ac:grpSpMkLst>
            <pc:docMk/>
            <pc:sldMk cId="2060881491" sldId="349"/>
            <ac:grpSpMk id="4" creationId="{982423ED-0EFF-3471-F173-AD69DF4D93A3}"/>
          </ac:grpSpMkLst>
        </pc:grpChg>
        <pc:grpChg chg="mod">
          <ac:chgData name="Burentugs, Enerelt" userId="b618ff4d-7f38-4e7e-b0f6-57aa57f876f5" providerId="ADAL" clId="{F0159334-AEF4-3F43-AECC-4C1E4A82758E}" dt="2025-01-28T12:20:35.334" v="208"/>
          <ac:grpSpMkLst>
            <pc:docMk/>
            <pc:sldMk cId="2060881491" sldId="349"/>
            <ac:grpSpMk id="7" creationId="{4C3150C8-D630-8348-7B07-7BE4B538185C}"/>
          </ac:grpSpMkLst>
        </pc:grpChg>
        <pc:picChg chg="del">
          <ac:chgData name="Burentugs, Enerelt" userId="b618ff4d-7f38-4e7e-b0f6-57aa57f876f5" providerId="ADAL" clId="{F0159334-AEF4-3F43-AECC-4C1E4A82758E}" dt="2025-01-28T12:20:35.067" v="207" actId="478"/>
          <ac:picMkLst>
            <pc:docMk/>
            <pc:sldMk cId="2060881491" sldId="349"/>
            <ac:picMk id="5" creationId="{D9B89CA2-C79F-9921-8E1C-D64FA68294CD}"/>
          </ac:picMkLst>
        </pc:picChg>
        <pc:picChg chg="mod">
          <ac:chgData name="Burentugs, Enerelt" userId="b618ff4d-7f38-4e7e-b0f6-57aa57f876f5" providerId="ADAL" clId="{F0159334-AEF4-3F43-AECC-4C1E4A82758E}" dt="2025-01-28T12:20:35.334" v="208"/>
          <ac:picMkLst>
            <pc:docMk/>
            <pc:sldMk cId="2060881491" sldId="349"/>
            <ac:picMk id="6" creationId="{24BE7C7D-1ECE-4236-4573-7232A02E37CF}"/>
          </ac:picMkLst>
        </pc:picChg>
        <pc:cxnChg chg="mod">
          <ac:chgData name="Burentugs, Enerelt" userId="b618ff4d-7f38-4e7e-b0f6-57aa57f876f5" providerId="ADAL" clId="{F0159334-AEF4-3F43-AECC-4C1E4A82758E}" dt="2025-01-28T12:20:35.334" v="208"/>
          <ac:cxnSpMkLst>
            <pc:docMk/>
            <pc:sldMk cId="2060881491" sldId="349"/>
            <ac:cxnSpMk id="8" creationId="{B57D3920-6C90-F1B4-A50B-D8495A25228F}"/>
          </ac:cxnSpMkLst>
        </pc:cxnChg>
        <pc:cxnChg chg="mod">
          <ac:chgData name="Burentugs, Enerelt" userId="b618ff4d-7f38-4e7e-b0f6-57aa57f876f5" providerId="ADAL" clId="{F0159334-AEF4-3F43-AECC-4C1E4A82758E}" dt="2025-01-28T12:20:35.334" v="208"/>
          <ac:cxnSpMkLst>
            <pc:docMk/>
            <pc:sldMk cId="2060881491" sldId="349"/>
            <ac:cxnSpMk id="10" creationId="{CAF8C028-4034-3B9D-316E-869C6003C93D}"/>
          </ac:cxnSpMkLst>
        </pc:cxnChg>
        <pc:cxnChg chg="mod">
          <ac:chgData name="Burentugs, Enerelt" userId="b618ff4d-7f38-4e7e-b0f6-57aa57f876f5" providerId="ADAL" clId="{F0159334-AEF4-3F43-AECC-4C1E4A82758E}" dt="2025-01-28T12:20:35.334" v="208"/>
          <ac:cxnSpMkLst>
            <pc:docMk/>
            <pc:sldMk cId="2060881491" sldId="349"/>
            <ac:cxnSpMk id="11" creationId="{23A2B0A2-B45B-731D-C240-0CE6F7C147D1}"/>
          </ac:cxnSpMkLst>
        </pc:cxnChg>
        <pc:cxnChg chg="mod">
          <ac:chgData name="Burentugs, Enerelt" userId="b618ff4d-7f38-4e7e-b0f6-57aa57f876f5" providerId="ADAL" clId="{F0159334-AEF4-3F43-AECC-4C1E4A82758E}" dt="2025-01-28T12:20:35.334" v="208"/>
          <ac:cxnSpMkLst>
            <pc:docMk/>
            <pc:sldMk cId="2060881491" sldId="349"/>
            <ac:cxnSpMk id="12" creationId="{CF56551A-FDB9-6B7D-2FB0-6C1C63FC8155}"/>
          </ac:cxnSpMkLst>
        </pc:cxnChg>
      </pc:sldChg>
      <pc:sldChg chg="addSp delSp modSp add mod">
        <pc:chgData name="Burentugs, Enerelt" userId="b618ff4d-7f38-4e7e-b0f6-57aa57f876f5" providerId="ADAL" clId="{F0159334-AEF4-3F43-AECC-4C1E4A82758E}" dt="2025-01-28T12:20:47.832" v="214" actId="1076"/>
        <pc:sldMkLst>
          <pc:docMk/>
          <pc:sldMk cId="4009842337" sldId="350"/>
        </pc:sldMkLst>
        <pc:spChg chg="mod">
          <ac:chgData name="Burentugs, Enerelt" userId="b618ff4d-7f38-4e7e-b0f6-57aa57f876f5" providerId="ADAL" clId="{F0159334-AEF4-3F43-AECC-4C1E4A82758E}" dt="2025-01-28T12:20:45.255" v="211" actId="20577"/>
          <ac:spMkLst>
            <pc:docMk/>
            <pc:sldMk cId="4009842337" sldId="350"/>
            <ac:spMk id="2" creationId="{426138A0-4FAD-3FB0-3256-2357252EED8C}"/>
          </ac:spMkLst>
        </pc:spChg>
        <pc:picChg chg="add mod">
          <ac:chgData name="Burentugs, Enerelt" userId="b618ff4d-7f38-4e7e-b0f6-57aa57f876f5" providerId="ADAL" clId="{F0159334-AEF4-3F43-AECC-4C1E4A82758E}" dt="2025-01-28T12:20:47.832" v="214" actId="1076"/>
          <ac:picMkLst>
            <pc:docMk/>
            <pc:sldMk cId="4009842337" sldId="350"/>
            <ac:picMk id="4" creationId="{7ACDA100-BA4D-B1E7-9F4D-6F1102E17554}"/>
          </ac:picMkLst>
        </pc:picChg>
        <pc:picChg chg="del">
          <ac:chgData name="Burentugs, Enerelt" userId="b618ff4d-7f38-4e7e-b0f6-57aa57f876f5" providerId="ADAL" clId="{F0159334-AEF4-3F43-AECC-4C1E4A82758E}" dt="2025-01-28T12:20:46.116" v="212" actId="478"/>
          <ac:picMkLst>
            <pc:docMk/>
            <pc:sldMk cId="4009842337" sldId="350"/>
            <ac:picMk id="5" creationId="{D9B89CA2-C79F-9921-8E1C-D64FA68294CD}"/>
          </ac:picMkLst>
        </pc:picChg>
      </pc:sldChg>
      <pc:sldChg chg="addSp delSp modSp add mod">
        <pc:chgData name="Burentugs, Enerelt" userId="b618ff4d-7f38-4e7e-b0f6-57aa57f876f5" providerId="ADAL" clId="{F0159334-AEF4-3F43-AECC-4C1E4A82758E}" dt="2025-01-28T12:20:58.897" v="219" actId="1076"/>
        <pc:sldMkLst>
          <pc:docMk/>
          <pc:sldMk cId="3621356567" sldId="351"/>
        </pc:sldMkLst>
        <pc:spChg chg="mod">
          <ac:chgData name="Burentugs, Enerelt" userId="b618ff4d-7f38-4e7e-b0f6-57aa57f876f5" providerId="ADAL" clId="{F0159334-AEF4-3F43-AECC-4C1E4A82758E}" dt="2025-01-28T12:20:56.389" v="216" actId="20577"/>
          <ac:spMkLst>
            <pc:docMk/>
            <pc:sldMk cId="3621356567" sldId="351"/>
            <ac:spMk id="2" creationId="{426138A0-4FAD-3FB0-3256-2357252EED8C}"/>
          </ac:spMkLst>
        </pc:spChg>
        <pc:picChg chg="add mod">
          <ac:chgData name="Burentugs, Enerelt" userId="b618ff4d-7f38-4e7e-b0f6-57aa57f876f5" providerId="ADAL" clId="{F0159334-AEF4-3F43-AECC-4C1E4A82758E}" dt="2025-01-28T12:20:58.897" v="219" actId="1076"/>
          <ac:picMkLst>
            <pc:docMk/>
            <pc:sldMk cId="3621356567" sldId="351"/>
            <ac:picMk id="4" creationId="{BFDFD5C0-4756-7FB7-DD3B-DE65219C07DB}"/>
          </ac:picMkLst>
        </pc:picChg>
        <pc:picChg chg="del">
          <ac:chgData name="Burentugs, Enerelt" userId="b618ff4d-7f38-4e7e-b0f6-57aa57f876f5" providerId="ADAL" clId="{F0159334-AEF4-3F43-AECC-4C1E4A82758E}" dt="2025-01-28T12:20:57.315" v="217" actId="478"/>
          <ac:picMkLst>
            <pc:docMk/>
            <pc:sldMk cId="3621356567" sldId="351"/>
            <ac:picMk id="5" creationId="{D9B89CA2-C79F-9921-8E1C-D64FA68294CD}"/>
          </ac:picMkLst>
        </pc:picChg>
      </pc:sldChg>
      <pc:sldChg chg="addSp delSp modSp add mod ord">
        <pc:chgData name="Burentugs, Enerelt" userId="b618ff4d-7f38-4e7e-b0f6-57aa57f876f5" providerId="ADAL" clId="{F0159334-AEF4-3F43-AECC-4C1E4A82758E}" dt="2025-01-28T12:23:08.931" v="256" actId="1076"/>
        <pc:sldMkLst>
          <pc:docMk/>
          <pc:sldMk cId="2743595986" sldId="352"/>
        </pc:sldMkLst>
        <pc:spChg chg="mod">
          <ac:chgData name="Burentugs, Enerelt" userId="b618ff4d-7f38-4e7e-b0f6-57aa57f876f5" providerId="ADAL" clId="{F0159334-AEF4-3F43-AECC-4C1E4A82758E}" dt="2025-01-28T12:23:01.720" v="253" actId="20577"/>
          <ac:spMkLst>
            <pc:docMk/>
            <pc:sldMk cId="2743595986" sldId="352"/>
            <ac:spMk id="2" creationId="{426138A0-4FAD-3FB0-3256-2357252EED8C}"/>
          </ac:spMkLst>
        </pc:spChg>
        <pc:spChg chg="mod">
          <ac:chgData name="Burentugs, Enerelt" userId="b618ff4d-7f38-4e7e-b0f6-57aa57f876f5" providerId="ADAL" clId="{F0159334-AEF4-3F43-AECC-4C1E4A82758E}" dt="2025-01-28T12:23:06.065" v="255"/>
          <ac:spMkLst>
            <pc:docMk/>
            <pc:sldMk cId="2743595986" sldId="352"/>
            <ac:spMk id="8" creationId="{DE9A1E8C-EF48-3528-D633-8799E5A87063}"/>
          </ac:spMkLst>
        </pc:spChg>
        <pc:spChg chg="mod">
          <ac:chgData name="Burentugs, Enerelt" userId="b618ff4d-7f38-4e7e-b0f6-57aa57f876f5" providerId="ADAL" clId="{F0159334-AEF4-3F43-AECC-4C1E4A82758E}" dt="2025-01-28T12:23:06.065" v="255"/>
          <ac:spMkLst>
            <pc:docMk/>
            <pc:sldMk cId="2743595986" sldId="352"/>
            <ac:spMk id="9" creationId="{67836222-479B-3A5D-C831-7EA30098B981}"/>
          </ac:spMkLst>
        </pc:spChg>
        <pc:spChg chg="mod">
          <ac:chgData name="Burentugs, Enerelt" userId="b618ff4d-7f38-4e7e-b0f6-57aa57f876f5" providerId="ADAL" clId="{F0159334-AEF4-3F43-AECC-4C1E4A82758E}" dt="2025-01-28T12:23:06.065" v="255"/>
          <ac:spMkLst>
            <pc:docMk/>
            <pc:sldMk cId="2743595986" sldId="352"/>
            <ac:spMk id="36" creationId="{EEC41B81-7270-EF35-FA93-B1B3016C2500}"/>
          </ac:spMkLst>
        </pc:spChg>
        <pc:spChg chg="mod">
          <ac:chgData name="Burentugs, Enerelt" userId="b618ff4d-7f38-4e7e-b0f6-57aa57f876f5" providerId="ADAL" clId="{F0159334-AEF4-3F43-AECC-4C1E4A82758E}" dt="2025-01-28T12:23:06.065" v="255"/>
          <ac:spMkLst>
            <pc:docMk/>
            <pc:sldMk cId="2743595986" sldId="352"/>
            <ac:spMk id="38" creationId="{7D383428-62CA-9656-EBC4-2221DE3E2BBC}"/>
          </ac:spMkLst>
        </pc:spChg>
        <pc:grpChg chg="add mod">
          <ac:chgData name="Burentugs, Enerelt" userId="b618ff4d-7f38-4e7e-b0f6-57aa57f876f5" providerId="ADAL" clId="{F0159334-AEF4-3F43-AECC-4C1E4A82758E}" dt="2025-01-28T12:23:08.931" v="256" actId="1076"/>
          <ac:grpSpMkLst>
            <pc:docMk/>
            <pc:sldMk cId="2743595986" sldId="352"/>
            <ac:grpSpMk id="4" creationId="{0B748B27-DFF7-52C2-37CB-1EECBB30E66B}"/>
          </ac:grpSpMkLst>
        </pc:grpChg>
        <pc:grpChg chg="del">
          <ac:chgData name="Burentugs, Enerelt" userId="b618ff4d-7f38-4e7e-b0f6-57aa57f876f5" providerId="ADAL" clId="{F0159334-AEF4-3F43-AECC-4C1E4A82758E}" dt="2025-01-28T12:23:02.813" v="254" actId="478"/>
          <ac:grpSpMkLst>
            <pc:docMk/>
            <pc:sldMk cId="2743595986" sldId="352"/>
            <ac:grpSpMk id="5" creationId="{BA1F95DD-7008-3996-317C-19CA2230AA30}"/>
          </ac:grpSpMkLst>
        </pc:grpChg>
        <pc:grpChg chg="mod">
          <ac:chgData name="Burentugs, Enerelt" userId="b618ff4d-7f38-4e7e-b0f6-57aa57f876f5" providerId="ADAL" clId="{F0159334-AEF4-3F43-AECC-4C1E4A82758E}" dt="2025-01-28T12:23:06.065" v="255"/>
          <ac:grpSpMkLst>
            <pc:docMk/>
            <pc:sldMk cId="2743595986" sldId="352"/>
            <ac:grpSpMk id="6" creationId="{DCE692E7-F0F9-7EEA-1565-6320F912DC1E}"/>
          </ac:grpSpMkLst>
        </pc:grpChg>
        <pc:grpChg chg="mod">
          <ac:chgData name="Burentugs, Enerelt" userId="b618ff4d-7f38-4e7e-b0f6-57aa57f876f5" providerId="ADAL" clId="{F0159334-AEF4-3F43-AECC-4C1E4A82758E}" dt="2025-01-28T12:23:06.065" v="255"/>
          <ac:grpSpMkLst>
            <pc:docMk/>
            <pc:sldMk cId="2743595986" sldId="352"/>
            <ac:grpSpMk id="26" creationId="{A8FD5704-0377-5EE6-64F5-2F6D359FFDFB}"/>
          </ac:grpSpMkLst>
        </pc:grpChg>
        <pc:grpChg chg="mod">
          <ac:chgData name="Burentugs, Enerelt" userId="b618ff4d-7f38-4e7e-b0f6-57aa57f876f5" providerId="ADAL" clId="{F0159334-AEF4-3F43-AECC-4C1E4A82758E}" dt="2025-01-28T12:23:06.065" v="255"/>
          <ac:grpSpMkLst>
            <pc:docMk/>
            <pc:sldMk cId="2743595986" sldId="352"/>
            <ac:grpSpMk id="34" creationId="{9BCDAB09-BD2A-10E1-AA38-8A583CA14619}"/>
          </ac:grpSpMkLst>
        </pc:grpChg>
        <pc:picChg chg="mod">
          <ac:chgData name="Burentugs, Enerelt" userId="b618ff4d-7f38-4e7e-b0f6-57aa57f876f5" providerId="ADAL" clId="{F0159334-AEF4-3F43-AECC-4C1E4A82758E}" dt="2025-01-28T12:23:06.065" v="255"/>
          <ac:picMkLst>
            <pc:docMk/>
            <pc:sldMk cId="2743595986" sldId="352"/>
            <ac:picMk id="10" creationId="{C88352E8-3CF6-50AA-E9B5-FB467BBE34A6}"/>
          </ac:picMkLst>
        </pc:picChg>
        <pc:picChg chg="mod">
          <ac:chgData name="Burentugs, Enerelt" userId="b618ff4d-7f38-4e7e-b0f6-57aa57f876f5" providerId="ADAL" clId="{F0159334-AEF4-3F43-AECC-4C1E4A82758E}" dt="2025-01-28T12:23:06.065" v="255"/>
          <ac:picMkLst>
            <pc:docMk/>
            <pc:sldMk cId="2743595986" sldId="352"/>
            <ac:picMk id="11" creationId="{1619FA2B-3C63-4027-A780-BB1AA233EFAB}"/>
          </ac:picMkLst>
        </pc:picChg>
        <pc:picChg chg="mod">
          <ac:chgData name="Burentugs, Enerelt" userId="b618ff4d-7f38-4e7e-b0f6-57aa57f876f5" providerId="ADAL" clId="{F0159334-AEF4-3F43-AECC-4C1E4A82758E}" dt="2025-01-28T12:23:06.065" v="255"/>
          <ac:picMkLst>
            <pc:docMk/>
            <pc:sldMk cId="2743595986" sldId="352"/>
            <ac:picMk id="33" creationId="{118E0728-46CE-597E-94F6-82FEC51AA322}"/>
          </ac:picMkLst>
        </pc:picChg>
        <pc:cxnChg chg="mod">
          <ac:chgData name="Burentugs, Enerelt" userId="b618ff4d-7f38-4e7e-b0f6-57aa57f876f5" providerId="ADAL" clId="{F0159334-AEF4-3F43-AECC-4C1E4A82758E}" dt="2025-01-28T12:23:06.065" v="255"/>
          <ac:cxnSpMkLst>
            <pc:docMk/>
            <pc:sldMk cId="2743595986" sldId="352"/>
            <ac:cxnSpMk id="12" creationId="{AF175395-4B65-AF09-4A59-D65AB5F61CD6}"/>
          </ac:cxnSpMkLst>
        </pc:cxnChg>
        <pc:cxnChg chg="mod">
          <ac:chgData name="Burentugs, Enerelt" userId="b618ff4d-7f38-4e7e-b0f6-57aa57f876f5" providerId="ADAL" clId="{F0159334-AEF4-3F43-AECC-4C1E4A82758E}" dt="2025-01-28T12:23:06.065" v="255"/>
          <ac:cxnSpMkLst>
            <pc:docMk/>
            <pc:sldMk cId="2743595986" sldId="352"/>
            <ac:cxnSpMk id="13" creationId="{548450AC-4C5F-3E00-DDF8-2ED732E53B6C}"/>
          </ac:cxnSpMkLst>
        </pc:cxnChg>
        <pc:cxnChg chg="mod">
          <ac:chgData name="Burentugs, Enerelt" userId="b618ff4d-7f38-4e7e-b0f6-57aa57f876f5" providerId="ADAL" clId="{F0159334-AEF4-3F43-AECC-4C1E4A82758E}" dt="2025-01-28T12:23:06.065" v="255"/>
          <ac:cxnSpMkLst>
            <pc:docMk/>
            <pc:sldMk cId="2743595986" sldId="352"/>
            <ac:cxnSpMk id="27" creationId="{BF01FDE9-5D04-DF83-D603-CD7C115C8933}"/>
          </ac:cxnSpMkLst>
        </pc:cxnChg>
        <pc:cxnChg chg="mod">
          <ac:chgData name="Burentugs, Enerelt" userId="b618ff4d-7f38-4e7e-b0f6-57aa57f876f5" providerId="ADAL" clId="{F0159334-AEF4-3F43-AECC-4C1E4A82758E}" dt="2025-01-28T12:23:06.065" v="255"/>
          <ac:cxnSpMkLst>
            <pc:docMk/>
            <pc:sldMk cId="2743595986" sldId="352"/>
            <ac:cxnSpMk id="28" creationId="{BEB4A7CC-614C-B736-4F47-145B23CAF4DA}"/>
          </ac:cxnSpMkLst>
        </pc:cxnChg>
        <pc:cxnChg chg="mod">
          <ac:chgData name="Burentugs, Enerelt" userId="b618ff4d-7f38-4e7e-b0f6-57aa57f876f5" providerId="ADAL" clId="{F0159334-AEF4-3F43-AECC-4C1E4A82758E}" dt="2025-01-28T12:23:06.065" v="255"/>
          <ac:cxnSpMkLst>
            <pc:docMk/>
            <pc:sldMk cId="2743595986" sldId="352"/>
            <ac:cxnSpMk id="29" creationId="{0779C8D2-6C72-9CFB-B726-DDDD38C942B4}"/>
          </ac:cxnSpMkLst>
        </pc:cxnChg>
        <pc:cxnChg chg="mod">
          <ac:chgData name="Burentugs, Enerelt" userId="b618ff4d-7f38-4e7e-b0f6-57aa57f876f5" providerId="ADAL" clId="{F0159334-AEF4-3F43-AECC-4C1E4A82758E}" dt="2025-01-28T12:23:06.065" v="255"/>
          <ac:cxnSpMkLst>
            <pc:docMk/>
            <pc:sldMk cId="2743595986" sldId="352"/>
            <ac:cxnSpMk id="30" creationId="{EF927CD1-AA46-F571-B1C9-55122B2409C6}"/>
          </ac:cxnSpMkLst>
        </pc:cxnChg>
        <pc:cxnChg chg="mod">
          <ac:chgData name="Burentugs, Enerelt" userId="b618ff4d-7f38-4e7e-b0f6-57aa57f876f5" providerId="ADAL" clId="{F0159334-AEF4-3F43-AECC-4C1E4A82758E}" dt="2025-01-28T12:23:06.065" v="255"/>
          <ac:cxnSpMkLst>
            <pc:docMk/>
            <pc:sldMk cId="2743595986" sldId="352"/>
            <ac:cxnSpMk id="31" creationId="{A8E927F2-D65C-2257-2F47-1114DD289133}"/>
          </ac:cxnSpMkLst>
        </pc:cxnChg>
        <pc:cxnChg chg="mod">
          <ac:chgData name="Burentugs, Enerelt" userId="b618ff4d-7f38-4e7e-b0f6-57aa57f876f5" providerId="ADAL" clId="{F0159334-AEF4-3F43-AECC-4C1E4A82758E}" dt="2025-01-28T12:23:06.065" v="255"/>
          <ac:cxnSpMkLst>
            <pc:docMk/>
            <pc:sldMk cId="2743595986" sldId="352"/>
            <ac:cxnSpMk id="32" creationId="{DA3FF484-81CD-2346-F96D-847DE3412160}"/>
          </ac:cxnSpMkLst>
        </pc:cxnChg>
        <pc:cxnChg chg="mod">
          <ac:chgData name="Burentugs, Enerelt" userId="b618ff4d-7f38-4e7e-b0f6-57aa57f876f5" providerId="ADAL" clId="{F0159334-AEF4-3F43-AECC-4C1E4A82758E}" dt="2025-01-28T12:23:06.065" v="255"/>
          <ac:cxnSpMkLst>
            <pc:docMk/>
            <pc:sldMk cId="2743595986" sldId="352"/>
            <ac:cxnSpMk id="35" creationId="{71E0A6A6-B11A-4F77-C113-59FD9C5BE4EB}"/>
          </ac:cxnSpMkLst>
        </pc:cxnChg>
        <pc:cxnChg chg="mod">
          <ac:chgData name="Burentugs, Enerelt" userId="b618ff4d-7f38-4e7e-b0f6-57aa57f876f5" providerId="ADAL" clId="{F0159334-AEF4-3F43-AECC-4C1E4A82758E}" dt="2025-01-28T12:23:06.065" v="255"/>
          <ac:cxnSpMkLst>
            <pc:docMk/>
            <pc:sldMk cId="2743595986" sldId="352"/>
            <ac:cxnSpMk id="37" creationId="{450A17B1-FE4E-EA20-9B28-1EF60F7F2204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A5CB7454-15C1-A944-AC37-5542B6D3ECE9}" type="datetime1">
              <a:rPr lang="en-US"/>
              <a:pPr>
                <a:defRPr/>
              </a:pPr>
              <a:t>1/28/25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6CAD9EFA-3E97-9B4D-8EE7-720657CEF6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87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eg>
</file>

<file path=ppt/media/image57.png>
</file>

<file path=ppt/media/image58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1210EC45-414C-6A4E-BBBD-A09AEA33A371}" type="datetime1">
              <a:rPr lang="en-US"/>
              <a:pPr>
                <a:defRPr/>
              </a:pPr>
              <a:t>1/28/25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CFE6EDC6-DD80-2D48-A9E8-763FB51E6E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406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Geneva" pitchFamily="-65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67864FA-209B-1043-A841-ED36060A1A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3431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32CEFA-0C9E-F447-ADE1-E24CB476DEF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85800" y="1047750"/>
            <a:ext cx="7772400" cy="1066800"/>
          </a:xfrm>
        </p:spPr>
        <p:txBody>
          <a:bodyPr anchor="ctr"/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630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>
                <a:solidFill>
                  <a:srgbClr val="006096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375047"/>
          </a:xfrm>
        </p:spPr>
        <p:txBody>
          <a:bodyPr/>
          <a:lstStyle>
            <a:lvl1pPr marL="0" indent="0">
              <a:buNone/>
              <a:defRPr sz="1400">
                <a:solidFill>
                  <a:srgbClr val="00609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33528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83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6F69E68-A1F7-A441-8DC9-1255D615ACC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190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38149"/>
            <a:ext cx="2057400" cy="3657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38149"/>
            <a:ext cx="6019800" cy="3657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4671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FD8FFC6-973B-2442-BCAF-B040FDE7B89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14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26319"/>
            <a:ext cx="7772400" cy="1102519"/>
          </a:xfrm>
        </p:spPr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431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703A62C-3036-4C46-B0F0-66308DE030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chemeClr val="bg1"/>
                </a:solidFill>
                <a:latin typeface="Helvetica Neue" charset="0"/>
              </a:defRPr>
            </a:lvl1pPr>
          </a:lstStyle>
          <a:p>
            <a:pPr>
              <a:defRPr/>
            </a:pPr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0018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  <a:lvl2pPr>
              <a:defRPr>
                <a:solidFill>
                  <a:srgbClr val="006096"/>
                </a:solidFill>
              </a:defRPr>
            </a:lvl2pPr>
            <a:lvl3pPr>
              <a:defRPr>
                <a:solidFill>
                  <a:srgbClr val="006096"/>
                </a:solidFill>
              </a:defRPr>
            </a:lvl3pPr>
            <a:lvl4pPr>
              <a:defRPr>
                <a:solidFill>
                  <a:srgbClr val="006096"/>
                </a:solidFill>
              </a:defRPr>
            </a:lvl4pPr>
            <a:lvl5pPr>
              <a:defRPr>
                <a:solidFill>
                  <a:srgbClr val="00609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7ED70C6-FDCB-5747-9A21-CEFC4DDC4D7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591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647950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>
                <a:solidFill>
                  <a:srgbClr val="00B0F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522809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3528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8643EE7-E1E3-6A41-AED4-ADD0882BF97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186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8229600" cy="742950"/>
          </a:xfrm>
        </p:spPr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09701"/>
            <a:ext cx="4038600" cy="2686049"/>
          </a:xfrm>
        </p:spPr>
        <p:txBody>
          <a:bodyPr/>
          <a:lstStyle>
            <a:lvl1pPr>
              <a:defRPr sz="2800">
                <a:solidFill>
                  <a:srgbClr val="006096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09701"/>
            <a:ext cx="4038600" cy="2686049"/>
          </a:xfrm>
        </p:spPr>
        <p:txBody>
          <a:bodyPr/>
          <a:lstStyle>
            <a:lvl1pPr>
              <a:defRPr sz="2800">
                <a:solidFill>
                  <a:srgbClr val="006096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F8EF95E-660F-6F48-9B3C-B3F93E20ACE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984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02445"/>
            <a:ext cx="4040188" cy="773906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609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276350"/>
            <a:ext cx="4040188" cy="2963466"/>
          </a:xfrm>
        </p:spPr>
        <p:txBody>
          <a:bodyPr/>
          <a:lstStyle>
            <a:lvl1pPr>
              <a:defRPr sz="2400">
                <a:solidFill>
                  <a:srgbClr val="006096"/>
                </a:solidFill>
              </a:defRPr>
            </a:lvl1pPr>
            <a:lvl2pPr>
              <a:defRPr sz="2000">
                <a:solidFill>
                  <a:srgbClr val="006096"/>
                </a:solidFill>
              </a:defRPr>
            </a:lvl2pPr>
            <a:lvl3pPr>
              <a:defRPr sz="1800">
                <a:solidFill>
                  <a:srgbClr val="006096"/>
                </a:solidFill>
              </a:defRPr>
            </a:lvl3pPr>
            <a:lvl4pPr>
              <a:defRPr sz="1600">
                <a:solidFill>
                  <a:srgbClr val="006096"/>
                </a:solidFill>
              </a:defRPr>
            </a:lvl4pPr>
            <a:lvl5pPr>
              <a:defRPr sz="1600">
                <a:solidFill>
                  <a:srgbClr val="006096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502445"/>
            <a:ext cx="4041775" cy="773906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609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276350"/>
            <a:ext cx="4041775" cy="2963466"/>
          </a:xfrm>
        </p:spPr>
        <p:txBody>
          <a:bodyPr/>
          <a:lstStyle>
            <a:lvl1pPr>
              <a:defRPr sz="2400">
                <a:solidFill>
                  <a:srgbClr val="006096"/>
                </a:solidFill>
              </a:defRPr>
            </a:lvl1pPr>
            <a:lvl2pPr>
              <a:defRPr sz="2000">
                <a:solidFill>
                  <a:srgbClr val="006096"/>
                </a:solidFill>
              </a:defRPr>
            </a:lvl2pPr>
            <a:lvl3pPr>
              <a:defRPr sz="1800">
                <a:solidFill>
                  <a:srgbClr val="006096"/>
                </a:solidFill>
              </a:defRPr>
            </a:lvl3pPr>
            <a:lvl4pPr>
              <a:defRPr sz="1600">
                <a:solidFill>
                  <a:srgbClr val="006096"/>
                </a:solidFill>
              </a:defRPr>
            </a:lvl4pPr>
            <a:lvl5pPr>
              <a:defRPr sz="1600">
                <a:solidFill>
                  <a:srgbClr val="006096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7A9B1A9-890C-8B44-BE90-7CB4395EE4D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0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544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5524B65-BD56-BC42-A8D4-F7B262BC0E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038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14350"/>
            <a:ext cx="3008313" cy="947738"/>
          </a:xfrm>
        </p:spPr>
        <p:txBody>
          <a:bodyPr anchor="b"/>
          <a:lstStyle>
            <a:lvl1pPr algn="l">
              <a:defRPr sz="2000" b="1"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514351"/>
            <a:ext cx="5111750" cy="3581400"/>
          </a:xfrm>
        </p:spPr>
        <p:txBody>
          <a:bodyPr/>
          <a:lstStyle>
            <a:lvl1pPr>
              <a:defRPr sz="3200">
                <a:solidFill>
                  <a:srgbClr val="006096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657351"/>
            <a:ext cx="3008313" cy="2438400"/>
          </a:xfrm>
        </p:spPr>
        <p:txBody>
          <a:bodyPr/>
          <a:lstStyle>
            <a:lvl1pPr marL="0" indent="0">
              <a:buNone/>
              <a:defRPr sz="1400">
                <a:solidFill>
                  <a:srgbClr val="00609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33528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0C045864-67DE-844A-AC03-EBD93572A56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30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590550"/>
            <a:ext cx="8229600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19250"/>
            <a:ext cx="8229600" cy="265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  <p:sldLayoutId id="2147483879" r:id="rId12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Calibri"/>
          <a:ea typeface="Geneva" pitchFamily="-65" charset="-128"/>
          <a:cs typeface="Calibri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bg1"/>
          </a:solidFill>
          <a:latin typeface="Calibri"/>
          <a:ea typeface="Geneva" pitchFamily="-65" charset="-128"/>
          <a:cs typeface="Calibri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bg1"/>
          </a:solidFill>
          <a:latin typeface="Calibri"/>
          <a:ea typeface="Geneva" pitchFamily="-65" charset="-128"/>
          <a:cs typeface="Calibri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bg1"/>
          </a:solidFill>
          <a:latin typeface="Calibri"/>
          <a:ea typeface="ヒラギノ角ゴ Pro W3" charset="-128"/>
          <a:cs typeface="Calibri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bg1"/>
          </a:solidFill>
          <a:latin typeface="Calibri"/>
          <a:ea typeface="ヒラギノ角ゴ Pro W3" charset="-128"/>
          <a:cs typeface="Calibri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bg1"/>
          </a:solidFill>
          <a:latin typeface="Calibri"/>
          <a:ea typeface="ヒラギノ角ゴ Pro W3" charset="-128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45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11.PNG"/><Relationship Id="rId12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4.png"/><Relationship Id="rId5" Type="http://schemas.microsoft.com/office/2007/relationships/hdphoto" Target="../media/hdphoto2.wdp"/><Relationship Id="rId10" Type="http://schemas.openxmlformats.org/officeDocument/2006/relationships/image" Target="../media/image13.PNG"/><Relationship Id="rId4" Type="http://schemas.openxmlformats.org/officeDocument/2006/relationships/image" Target="../media/image9.png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5.wdp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11" Type="http://schemas.openxmlformats.org/officeDocument/2006/relationships/image" Target="../media/image49.png"/><Relationship Id="rId5" Type="http://schemas.openxmlformats.org/officeDocument/2006/relationships/image" Target="../media/image28.png"/><Relationship Id="rId10" Type="http://schemas.openxmlformats.org/officeDocument/2006/relationships/image" Target="../media/image48.png"/><Relationship Id="rId4" Type="http://schemas.openxmlformats.org/officeDocument/2006/relationships/image" Target="../media/image27.png"/><Relationship Id="rId9" Type="http://schemas.openxmlformats.org/officeDocument/2006/relationships/image" Target="../media/image4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D99C644-4638-8D4D-B856-976C6DE8E3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Enerelt Burentugs, Raul F. Lobo</a:t>
            </a:r>
          </a:p>
          <a:p>
            <a:pPr marL="0" marR="0" algn="ctr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Center for Catalytic Science and Technology, Department of Chemical and Biomolecular Engineering, University of Delaware, Newark, DE, 19716, USA.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7E5C1-F36E-8F43-9D11-37CA75F6C9A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Catalytic Ethane Dehydrogenation using a Porcupine Heating Element in a Joule-heated Reactor </a:t>
            </a:r>
          </a:p>
        </p:txBody>
      </p:sp>
    </p:spTree>
    <p:extLst>
      <p:ext uri="{BB962C8B-B14F-4D97-AF65-F5344CB8AC3E}">
        <p14:creationId xmlns:p14="http://schemas.microsoft.com/office/powerpoint/2010/main" val="953889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8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6FD22ED-B98C-7B57-2B7F-C1C9C3BBF604}"/>
              </a:ext>
            </a:extLst>
          </p:cNvPr>
          <p:cNvGrpSpPr/>
          <p:nvPr/>
        </p:nvGrpSpPr>
        <p:grpSpPr>
          <a:xfrm>
            <a:off x="1611253" y="1060725"/>
            <a:ext cx="5921493" cy="2293088"/>
            <a:chOff x="544891" y="374925"/>
            <a:chExt cx="5921493" cy="2293088"/>
          </a:xfrm>
        </p:grpSpPr>
        <p:pic>
          <p:nvPicPr>
            <p:cNvPr id="6" name="Picture 5" descr="A close-up of a grey rock&#10;&#10;Description automatically generated">
              <a:extLst>
                <a:ext uri="{FF2B5EF4-FFF2-40B4-BE49-F238E27FC236}">
                  <a16:creationId xmlns:a16="http://schemas.microsoft.com/office/drawing/2014/main" id="{D38FF126-F465-9642-850F-8CBCF66FE8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704" b="7656"/>
            <a:stretch/>
          </p:blipFill>
          <p:spPr>
            <a:xfrm>
              <a:off x="549494" y="382013"/>
              <a:ext cx="1527423" cy="22860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ADF570-B3C5-B09E-D0D8-958F4906DEC2}"/>
                </a:ext>
              </a:extLst>
            </p:cNvPr>
            <p:cNvSpPr txBox="1"/>
            <p:nvPr/>
          </p:nvSpPr>
          <p:spPr>
            <a:xfrm>
              <a:off x="1325248" y="2344848"/>
              <a:ext cx="75166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US" sz="15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3B21D45-7043-16DA-557D-C76F340F8C65}"/>
                </a:ext>
              </a:extLst>
            </p:cNvPr>
            <p:cNvCxnSpPr/>
            <p:nvPr/>
          </p:nvCxnSpPr>
          <p:spPr>
            <a:xfrm>
              <a:off x="1379042" y="2620373"/>
              <a:ext cx="62179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8A1B664-7295-675E-9E21-923BBA128490}"/>
                </a:ext>
              </a:extLst>
            </p:cNvPr>
            <p:cNvSpPr txBox="1"/>
            <p:nvPr/>
          </p:nvSpPr>
          <p:spPr>
            <a:xfrm>
              <a:off x="1336847" y="2300652"/>
              <a:ext cx="73152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40 </a:t>
              </a:r>
              <a:r>
                <a:rPr lang="el-GR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μ</a:t>
              </a:r>
              <a:r>
                <a: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</a:t>
              </a:r>
            </a:p>
          </p:txBody>
        </p:sp>
        <p:pic>
          <p:nvPicPr>
            <p:cNvPr id="19" name="Picture 18" descr="A graph of a graph of powder and powder&#10;&#10;Description automatically generated">
              <a:extLst>
                <a:ext uri="{FF2B5EF4-FFF2-40B4-BE49-F238E27FC236}">
                  <a16:creationId xmlns:a16="http://schemas.microsoft.com/office/drawing/2014/main" id="{186189F5-9559-D37A-87D6-AB23D54BC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18091" y="382013"/>
              <a:ext cx="2129424" cy="2286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0D5C8CD-D61D-2936-1E74-DB3A8C00A659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544891" y="382013"/>
              <a:ext cx="24551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pic>
          <p:nvPicPr>
            <p:cNvPr id="21" name="Picture 20" descr="A graph of energy and powder&#10;&#10;Description automatically generated with medium confidence">
              <a:extLst>
                <a:ext uri="{FF2B5EF4-FFF2-40B4-BE49-F238E27FC236}">
                  <a16:creationId xmlns:a16="http://schemas.microsoft.com/office/drawing/2014/main" id="{74EB0C2C-1EC6-8F51-CB10-9948E57B5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4513" y="374925"/>
              <a:ext cx="2191871" cy="22860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0FB57CD-4758-8FA4-86D6-25E10A7854A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2119112" y="382013"/>
              <a:ext cx="24551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A51D5C7-061A-B9A9-50F2-88DB71CA3C92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247515" y="382013"/>
              <a:ext cx="24551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7920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9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B718840-1B14-87D0-BE8C-897606FA9D52}"/>
              </a:ext>
            </a:extLst>
          </p:cNvPr>
          <p:cNvGrpSpPr/>
          <p:nvPr/>
        </p:nvGrpSpPr>
        <p:grpSpPr>
          <a:xfrm>
            <a:off x="1351639" y="951028"/>
            <a:ext cx="6440722" cy="2346685"/>
            <a:chOff x="1523204" y="-2"/>
            <a:chExt cx="6440722" cy="2346685"/>
          </a:xfrm>
        </p:grpSpPr>
        <p:pic>
          <p:nvPicPr>
            <p:cNvPr id="25" name="Picture 24" descr="A graph of a graph with numbers and a chart of a graph&#10;&#10;Description automatically generated with medium confidence">
              <a:extLst>
                <a:ext uri="{FF2B5EF4-FFF2-40B4-BE49-F238E27FC236}">
                  <a16:creationId xmlns:a16="http://schemas.microsoft.com/office/drawing/2014/main" id="{E7AC37F0-2E0E-A6ED-D221-C566D8CEDE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18"/>
            <a:stretch/>
          </p:blipFill>
          <p:spPr>
            <a:xfrm>
              <a:off x="1543524" y="60683"/>
              <a:ext cx="2068124" cy="2286000"/>
            </a:xfrm>
            <a:prstGeom prst="rect">
              <a:avLst/>
            </a:prstGeom>
          </p:spPr>
        </p:pic>
        <p:pic>
          <p:nvPicPr>
            <p:cNvPr id="26" name="Picture 25" descr="A graph of a line graph&#10;&#10;Description automatically generated">
              <a:extLst>
                <a:ext uri="{FF2B5EF4-FFF2-40B4-BE49-F238E27FC236}">
                  <a16:creationId xmlns:a16="http://schemas.microsoft.com/office/drawing/2014/main" id="{C54CF403-C1FD-3B43-ABE0-7949DA47F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4767" y="60683"/>
              <a:ext cx="2268000" cy="228600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C92BCD-F816-FA85-7C64-A3DFEA431ECD}"/>
                </a:ext>
              </a:extLst>
            </p:cNvPr>
            <p:cNvSpPr txBox="1"/>
            <p:nvPr/>
          </p:nvSpPr>
          <p:spPr>
            <a:xfrm>
              <a:off x="1523204" y="-1"/>
              <a:ext cx="288579" cy="325579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597A65F-2BB0-5F6D-7B01-325EF7EB5A27}"/>
                </a:ext>
              </a:extLst>
            </p:cNvPr>
            <p:cNvSpPr txBox="1"/>
            <p:nvPr/>
          </p:nvSpPr>
          <p:spPr>
            <a:xfrm>
              <a:off x="3617598" y="-2"/>
              <a:ext cx="288579" cy="325579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pic>
          <p:nvPicPr>
            <p:cNvPr id="29" name="Picture 28" descr="A graph of a slope&#10;&#10;Description automatically generated">
              <a:extLst>
                <a:ext uri="{FF2B5EF4-FFF2-40B4-BE49-F238E27FC236}">
                  <a16:creationId xmlns:a16="http://schemas.microsoft.com/office/drawing/2014/main" id="{AF549F57-4FA0-BDF0-C8E8-050920235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526" y="60683"/>
              <a:ext cx="2057400" cy="228600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52FF0DE-77F9-3A15-A5E5-C57143C8C627}"/>
                </a:ext>
              </a:extLst>
            </p:cNvPr>
            <p:cNvSpPr txBox="1"/>
            <p:nvPr/>
          </p:nvSpPr>
          <p:spPr>
            <a:xfrm>
              <a:off x="5886206" y="0"/>
              <a:ext cx="288579" cy="325579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7479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10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5D9CB84-5043-867A-B1CC-A2930E4CF0E3}"/>
              </a:ext>
            </a:extLst>
          </p:cNvPr>
          <p:cNvGrpSpPr/>
          <p:nvPr/>
        </p:nvGrpSpPr>
        <p:grpSpPr>
          <a:xfrm>
            <a:off x="1353832" y="772227"/>
            <a:ext cx="6436336" cy="3415801"/>
            <a:chOff x="1879079" y="-45920"/>
            <a:chExt cx="6436336" cy="341580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E359C23-2440-151D-CED4-6AB63F8BFF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6" t="18963" r="588" b="22572"/>
            <a:stretch/>
          </p:blipFill>
          <p:spPr>
            <a:xfrm>
              <a:off x="1914615" y="0"/>
              <a:ext cx="6400800" cy="380455"/>
            </a:xfrm>
            <a:prstGeom prst="rect">
              <a:avLst/>
            </a:prstGeom>
          </p:spPr>
        </p:pic>
        <p:pic>
          <p:nvPicPr>
            <p:cNvPr id="6" name="Picture 5" descr="A green bar with numbers and a green line&#10;&#10;Description automatically generated">
              <a:extLst>
                <a:ext uri="{FF2B5EF4-FFF2-40B4-BE49-F238E27FC236}">
                  <a16:creationId xmlns:a16="http://schemas.microsoft.com/office/drawing/2014/main" id="{764C5893-858B-B1FA-0863-3C2D311E3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3" t="36665" r="1656" b="9581"/>
            <a:stretch/>
          </p:blipFill>
          <p:spPr>
            <a:xfrm>
              <a:off x="1879079" y="692044"/>
              <a:ext cx="3479629" cy="453158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1F541C9-EF80-8B42-987F-944B4EAB6976}"/>
                </a:ext>
              </a:extLst>
            </p:cNvPr>
            <p:cNvCxnSpPr>
              <a:cxnSpLocks/>
            </p:cNvCxnSpPr>
            <p:nvPr/>
          </p:nvCxnSpPr>
          <p:spPr>
            <a:xfrm>
              <a:off x="1914615" y="297819"/>
              <a:ext cx="868680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C9C99272-4C48-D219-2192-FFB0C5907170}"/>
                    </a:ext>
                  </a:extLst>
                </p:cNvPr>
                <p:cNvSpPr txBox="1"/>
                <p:nvPr/>
              </p:nvSpPr>
              <p:spPr>
                <a:xfrm>
                  <a:off x="1914615" y="364975"/>
                  <a:ext cx="243031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i="1" kern="100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kern="100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𝐶</m:t>
                          </m:r>
                        </m:e>
                        <m:sub>
                          <m:r>
                            <a:rPr lang="en-US" b="0" i="1" kern="100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 kern="10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kern="100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kern="100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4</m:t>
                          </m:r>
                        </m:sub>
                      </m:sSub>
                      <m:r>
                        <a:rPr lang="en-US" b="0" i="0" kern="100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</m:oMath>
                  </a14:m>
                  <a:r>
                    <a:rPr lang="en-US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mass fraction</a:t>
                  </a:r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0D15D8C-B05A-0FA9-85EB-BED612BF25B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14615" y="364975"/>
                  <a:ext cx="2430317" cy="369332"/>
                </a:xfrm>
                <a:prstGeom prst="rect">
                  <a:avLst/>
                </a:prstGeom>
                <a:blipFill>
                  <a:blip r:embed="rId4"/>
                  <a:stretch>
                    <a:fillRect t="-6667" b="-2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9B085D2-9DEC-F9F9-6595-22B083D8C3DB}"/>
                </a:ext>
              </a:extLst>
            </p:cNvPr>
            <p:cNvSpPr txBox="1"/>
            <p:nvPr/>
          </p:nvSpPr>
          <p:spPr>
            <a:xfrm>
              <a:off x="2117604" y="-45920"/>
              <a:ext cx="8912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Flow</a:t>
              </a:r>
            </a:p>
          </p:txBody>
        </p:sp>
        <p:pic>
          <p:nvPicPr>
            <p:cNvPr id="10" name="Picture 9" descr="A graph with green dots&#10;&#10;Description automatically generated">
              <a:extLst>
                <a:ext uri="{FF2B5EF4-FFF2-40B4-BE49-F238E27FC236}">
                  <a16:creationId xmlns:a16="http://schemas.microsoft.com/office/drawing/2014/main" id="{F237936C-A642-1A83-AA84-CC0B06D05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2903" y="1175321"/>
              <a:ext cx="1994263" cy="2194560"/>
            </a:xfrm>
            <a:prstGeom prst="rect">
              <a:avLst/>
            </a:prstGeom>
          </p:spPr>
        </p:pic>
        <p:pic>
          <p:nvPicPr>
            <p:cNvPr id="11" name="Picture 10" descr="A graph of a temperature&#10;&#10;Description automatically generated">
              <a:extLst>
                <a:ext uri="{FF2B5EF4-FFF2-40B4-BE49-F238E27FC236}">
                  <a16:creationId xmlns:a16="http://schemas.microsoft.com/office/drawing/2014/main" id="{10FB5DBA-6587-EF67-912C-1088480F9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2943" y="1175321"/>
              <a:ext cx="2164020" cy="2194560"/>
            </a:xfrm>
            <a:prstGeom prst="rect">
              <a:avLst/>
            </a:prstGeom>
          </p:spPr>
        </p:pic>
        <p:pic>
          <p:nvPicPr>
            <p:cNvPr id="12" name="Picture 11" descr="A graph with green dots&#10;&#10;Description automatically generated">
              <a:extLst>
                <a:ext uri="{FF2B5EF4-FFF2-40B4-BE49-F238E27FC236}">
                  <a16:creationId xmlns:a16="http://schemas.microsoft.com/office/drawing/2014/main" id="{62495BF3-2ADA-A402-11C6-9F72253B10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76"/>
            <a:stretch/>
          </p:blipFill>
          <p:spPr>
            <a:xfrm>
              <a:off x="6136107" y="1145202"/>
              <a:ext cx="2027732" cy="219456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9121F40-AA70-53BE-C5DA-B409485C1874}"/>
                </a:ext>
              </a:extLst>
            </p:cNvPr>
            <p:cNvSpPr txBox="1">
              <a:spLocks/>
            </p:cNvSpPr>
            <p:nvPr/>
          </p:nvSpPr>
          <p:spPr>
            <a:xfrm>
              <a:off x="1914615" y="1167077"/>
              <a:ext cx="237744" cy="288859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4D829CF-49F6-E0F5-FD0C-1D9F2AAB1C39}"/>
                </a:ext>
              </a:extLst>
            </p:cNvPr>
            <p:cNvSpPr txBox="1">
              <a:spLocks/>
            </p:cNvSpPr>
            <p:nvPr/>
          </p:nvSpPr>
          <p:spPr>
            <a:xfrm>
              <a:off x="1914615" y="0"/>
              <a:ext cx="237744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09488A4-3CDF-2928-57CD-72F0A7F7A43A}"/>
                </a:ext>
              </a:extLst>
            </p:cNvPr>
            <p:cNvSpPr txBox="1">
              <a:spLocks/>
            </p:cNvSpPr>
            <p:nvPr/>
          </p:nvSpPr>
          <p:spPr>
            <a:xfrm>
              <a:off x="3951979" y="1167077"/>
              <a:ext cx="237744" cy="292608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AC6F499-DCF3-8ACC-D0D6-3F3842C2481A}"/>
                </a:ext>
              </a:extLst>
            </p:cNvPr>
            <p:cNvSpPr txBox="1">
              <a:spLocks/>
            </p:cNvSpPr>
            <p:nvPr/>
          </p:nvSpPr>
          <p:spPr>
            <a:xfrm>
              <a:off x="6100712" y="1167077"/>
              <a:ext cx="237744" cy="292608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357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19" name="Picture 18" descr="A wireframe of a sphere&#10;&#10;Description automatically generated">
            <a:extLst>
              <a:ext uri="{FF2B5EF4-FFF2-40B4-BE49-F238E27FC236}">
                <a16:creationId xmlns:a16="http://schemas.microsoft.com/office/drawing/2014/main" id="{A41097E0-9BDA-D3F5-EB7E-897CB84173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770" y="757238"/>
            <a:ext cx="4696460" cy="401002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14902B8-26A0-441D-F89A-229A9AB29283}"/>
              </a:ext>
            </a:extLst>
          </p:cNvPr>
          <p:cNvSpPr txBox="1"/>
          <p:nvPr/>
        </p:nvSpPr>
        <p:spPr>
          <a:xfrm>
            <a:off x="3899026" y="4397931"/>
            <a:ext cx="1496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Reactor Wall</a:t>
            </a:r>
          </a:p>
        </p:txBody>
      </p:sp>
      <p:pic>
        <p:nvPicPr>
          <p:cNvPr id="21" name="Content Placeholder 6" descr="A diagram of a graph&#10;&#10;Description automatically generated">
            <a:extLst>
              <a:ext uri="{FF2B5EF4-FFF2-40B4-BE49-F238E27FC236}">
                <a16:creationId xmlns:a16="http://schemas.microsoft.com/office/drawing/2014/main" id="{887FE660-DD25-FAF0-50AE-4CEB8971AF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069" y="3739794"/>
            <a:ext cx="690161" cy="66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72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2658AF6-B99F-8522-F5CE-EE921737F3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173" y="779045"/>
            <a:ext cx="3350895" cy="3200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6878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C8FA97-4E42-96D0-8AE2-CE8F8A044A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292" y="803108"/>
            <a:ext cx="3252470" cy="3200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3748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5" name="Picture 4" descr="A graph with green dots&#10;&#10;Description automatically generated">
            <a:extLst>
              <a:ext uri="{FF2B5EF4-FFF2-40B4-BE49-F238E27FC236}">
                <a16:creationId xmlns:a16="http://schemas.microsoft.com/office/drawing/2014/main" id="{C7F0C520-6B2C-DE07-A190-330FEAB185C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510" y="767013"/>
            <a:ext cx="326898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88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BE088A-B09A-9A94-158B-0403D177B7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2090" y="791076"/>
            <a:ext cx="3162935" cy="3200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0640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S6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5" name="Picture 4" descr="A graph of a function&#10;&#10;Description automatically generated">
            <a:extLst>
              <a:ext uri="{FF2B5EF4-FFF2-40B4-BE49-F238E27FC236}">
                <a16:creationId xmlns:a16="http://schemas.microsoft.com/office/drawing/2014/main" id="{D9B89CA2-C79F-9921-8E1C-D64FA6829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407" y="971550"/>
            <a:ext cx="313118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447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S7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82423ED-0EFF-3471-F173-AD69DF4D93A3}"/>
              </a:ext>
            </a:extLst>
          </p:cNvPr>
          <p:cNvGrpSpPr/>
          <p:nvPr/>
        </p:nvGrpSpPr>
        <p:grpSpPr>
          <a:xfrm>
            <a:off x="1687594" y="1083508"/>
            <a:ext cx="5940937" cy="2008912"/>
            <a:chOff x="3468268" y="2707772"/>
            <a:chExt cx="5940937" cy="2008912"/>
          </a:xfrm>
        </p:grpSpPr>
        <p:pic>
          <p:nvPicPr>
            <p:cNvPr id="6" name="Picture 5" descr="A close-up of a coil&#10;&#10;Description automatically generated">
              <a:extLst>
                <a:ext uri="{FF2B5EF4-FFF2-40B4-BE49-F238E27FC236}">
                  <a16:creationId xmlns:a16="http://schemas.microsoft.com/office/drawing/2014/main" id="{24BE7C7D-1ECE-4236-4573-7232A02E37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6" r="36416" b="13372"/>
            <a:stretch/>
          </p:blipFill>
          <p:spPr>
            <a:xfrm rot="5555217">
              <a:off x="5731005" y="469958"/>
              <a:ext cx="1415464" cy="594093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C3150C8-D630-8348-7B07-7BE4B538185C}"/>
                </a:ext>
              </a:extLst>
            </p:cNvPr>
            <p:cNvGrpSpPr/>
            <p:nvPr/>
          </p:nvGrpSpPr>
          <p:grpSpPr>
            <a:xfrm>
              <a:off x="3889094" y="2707772"/>
              <a:ext cx="2206906" cy="2008912"/>
              <a:chOff x="3889094" y="2707772"/>
              <a:chExt cx="2206906" cy="2008912"/>
            </a:xfrm>
          </p:grpSpPr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B57D3920-6C90-F1B4-A50B-D8495A25228F}"/>
                  </a:ext>
                </a:extLst>
              </p:cNvPr>
              <p:cNvCxnSpPr/>
              <p:nvPr/>
            </p:nvCxnSpPr>
            <p:spPr>
              <a:xfrm>
                <a:off x="3889094" y="3077104"/>
                <a:ext cx="1759352" cy="0"/>
              </a:xfrm>
              <a:prstGeom prst="straightConnector1">
                <a:avLst/>
              </a:prstGeom>
              <a:ln w="76200">
                <a:solidFill>
                  <a:srgbClr val="00000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2B9896D-0C4E-8D10-C3D6-61C533F3E9FF}"/>
                  </a:ext>
                </a:extLst>
              </p:cNvPr>
              <p:cNvSpPr txBox="1"/>
              <p:nvPr/>
            </p:nvSpPr>
            <p:spPr>
              <a:xfrm>
                <a:off x="3889094" y="2707772"/>
                <a:ext cx="16081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Arial" panose="020B0604020202020204" pitchFamily="34" charset="0"/>
                    <a:cs typeface="Arial" panose="020B0604020202020204" pitchFamily="34" charset="0"/>
                  </a:rPr>
                  <a:t>Flow direction</a:t>
                </a:r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CAF8C028-4034-3B9D-316E-869C6003C93D}"/>
                  </a:ext>
                </a:extLst>
              </p:cNvPr>
              <p:cNvCxnSpPr/>
              <p:nvPr/>
            </p:nvCxnSpPr>
            <p:spPr>
              <a:xfrm>
                <a:off x="3889094" y="3345084"/>
                <a:ext cx="0" cy="1371600"/>
              </a:xfrm>
              <a:prstGeom prst="line">
                <a:avLst/>
              </a:prstGeom>
              <a:ln w="28575"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23A2B0A2-B45B-731D-C240-0CE6F7C147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6000" y="3752127"/>
                <a:ext cx="0" cy="914400"/>
              </a:xfrm>
              <a:prstGeom prst="line">
                <a:avLst/>
              </a:prstGeom>
              <a:ln w="28575"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CF56551A-FDB9-6B7D-2FB0-6C1C63FC8155}"/>
                  </a:ext>
                </a:extLst>
              </p:cNvPr>
              <p:cNvCxnSpPr/>
              <p:nvPr/>
            </p:nvCxnSpPr>
            <p:spPr>
              <a:xfrm>
                <a:off x="3889094" y="4537276"/>
                <a:ext cx="2206906" cy="0"/>
              </a:xfrm>
              <a:prstGeom prst="straightConnector1">
                <a:avLst/>
              </a:prstGeom>
              <a:ln w="28575">
                <a:solidFill>
                  <a:srgbClr val="000000"/>
                </a:solidFill>
                <a:headEnd type="triangl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C92BE90-40CC-5694-5711-0DE61A973FCD}"/>
                  </a:ext>
                </a:extLst>
              </p:cNvPr>
              <p:cNvSpPr txBox="1"/>
              <p:nvPr/>
            </p:nvSpPr>
            <p:spPr>
              <a:xfrm>
                <a:off x="4553965" y="4133396"/>
                <a:ext cx="877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Arial" panose="020B0604020202020204" pitchFamily="34" charset="0"/>
                    <a:cs typeface="Arial" panose="020B0604020202020204" pitchFamily="34" charset="0"/>
                  </a:rPr>
                  <a:t>4.3 cm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0881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172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Abstract Graphic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B748B27-DFF7-52C2-37CB-1EECBB30E66B}"/>
              </a:ext>
            </a:extLst>
          </p:cNvPr>
          <p:cNvGrpSpPr/>
          <p:nvPr/>
        </p:nvGrpSpPr>
        <p:grpSpPr>
          <a:xfrm>
            <a:off x="457200" y="824674"/>
            <a:ext cx="8509533" cy="6864881"/>
            <a:chOff x="1535306" y="326962"/>
            <a:chExt cx="8509533" cy="686488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CE692E7-F0F9-7EEA-1565-6320F912DC1E}"/>
                </a:ext>
              </a:extLst>
            </p:cNvPr>
            <p:cNvGrpSpPr/>
            <p:nvPr/>
          </p:nvGrpSpPr>
          <p:grpSpPr>
            <a:xfrm>
              <a:off x="1535306" y="326962"/>
              <a:ext cx="8509533" cy="6864881"/>
              <a:chOff x="1535306" y="326962"/>
              <a:chExt cx="8509533" cy="6864881"/>
            </a:xfrm>
          </p:grpSpPr>
          <p:pic>
            <p:nvPicPr>
              <p:cNvPr id="10" name="Picture 9" descr="A drawing of a thread&#10;&#10;Description automatically generated with medium confidence">
                <a:extLst>
                  <a:ext uri="{FF2B5EF4-FFF2-40B4-BE49-F238E27FC236}">
                    <a16:creationId xmlns:a16="http://schemas.microsoft.com/office/drawing/2014/main" id="{C88352E8-3CF6-50AA-E9B5-FB467BBE34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59753" y="2606657"/>
                <a:ext cx="6883205" cy="3678181"/>
              </a:xfrm>
              <a:prstGeom prst="rect">
                <a:avLst/>
              </a:prstGeom>
            </p:spPr>
          </p:pic>
          <p:pic>
            <p:nvPicPr>
              <p:cNvPr id="11" name="Picture 10" descr="A screenshot of a video game&#10;&#10;Description automatically generated">
                <a:extLst>
                  <a:ext uri="{FF2B5EF4-FFF2-40B4-BE49-F238E27FC236}">
                    <a16:creationId xmlns:a16="http://schemas.microsoft.com/office/drawing/2014/main" id="{1619FA2B-3C63-4027-A780-BB1AA233EF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95658" y="326962"/>
                <a:ext cx="4042794" cy="2565251"/>
              </a:xfrm>
              <a:prstGeom prst="rect">
                <a:avLst/>
              </a:prstGeom>
            </p:spPr>
          </p:pic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AF175395-4B65-AF09-4A59-D65AB5F61C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95658" y="2784746"/>
                <a:ext cx="2021397" cy="1333441"/>
              </a:xfrm>
              <a:prstGeom prst="line">
                <a:avLst/>
              </a:prstGeom>
              <a:ln w="25400">
                <a:solidFill>
                  <a:srgbClr val="4E95D9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548450AC-4C5F-3E00-DDF8-2ED732E53B6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17055" y="2788177"/>
                <a:ext cx="2021397" cy="1333441"/>
              </a:xfrm>
              <a:prstGeom prst="line">
                <a:avLst/>
              </a:prstGeom>
              <a:ln w="25400">
                <a:solidFill>
                  <a:srgbClr val="4E95D9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A8FD5704-0377-5EE6-64F5-2F6D359FFDFB}"/>
                  </a:ext>
                </a:extLst>
              </p:cNvPr>
              <p:cNvGrpSpPr/>
              <p:nvPr/>
            </p:nvGrpSpPr>
            <p:grpSpPr>
              <a:xfrm>
                <a:off x="1535306" y="4829381"/>
                <a:ext cx="1739773" cy="451919"/>
                <a:chOff x="8432099" y="1829308"/>
                <a:chExt cx="1739773" cy="451919"/>
              </a:xfrm>
            </p:grpSpPr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450A17B1-FE4E-EA20-9B28-1EF60F7F2204}"/>
                    </a:ext>
                  </a:extLst>
                </p:cNvPr>
                <p:cNvCxnSpPr/>
                <p:nvPr/>
              </p:nvCxnSpPr>
              <p:spPr>
                <a:xfrm flipV="1">
                  <a:off x="8432099" y="1922411"/>
                  <a:ext cx="1585731" cy="358816"/>
                </a:xfrm>
                <a:prstGeom prst="line">
                  <a:avLst/>
                </a:prstGeom>
                <a:ln w="6032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" name="Isosceles Triangle 12">
                  <a:extLst>
                    <a:ext uri="{FF2B5EF4-FFF2-40B4-BE49-F238E27FC236}">
                      <a16:creationId xmlns:a16="http://schemas.microsoft.com/office/drawing/2014/main" id="{7D383428-62CA-9656-EBC4-2221DE3E2BBC}"/>
                    </a:ext>
                  </a:extLst>
                </p:cNvPr>
                <p:cNvSpPr/>
                <p:nvPr/>
              </p:nvSpPr>
              <p:spPr>
                <a:xfrm rot="4636223">
                  <a:off x="10022906" y="1831458"/>
                  <a:ext cx="151115" cy="146816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F01FDE9-5D04-DF83-D603-CD7C115C89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54690" y="4926052"/>
                <a:ext cx="2089184" cy="478784"/>
              </a:xfrm>
              <a:prstGeom prst="line">
                <a:avLst/>
              </a:prstGeom>
              <a:ln w="47625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BEB4A7CC-614C-B736-4F47-145B23CAF4D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06969" y="3490073"/>
                <a:ext cx="1920720" cy="440177"/>
              </a:xfrm>
              <a:prstGeom prst="line">
                <a:avLst/>
              </a:prstGeom>
              <a:ln w="47625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0779C8D2-6C72-9CFB-B726-DDDD38C942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2816" y="5385153"/>
                <a:ext cx="0" cy="1806690"/>
              </a:xfrm>
              <a:prstGeom prst="line">
                <a:avLst/>
              </a:prstGeom>
              <a:ln w="47625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EF927CD1-AA46-F571-B1C9-55122B2409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52189" y="6251909"/>
                <a:ext cx="4101421" cy="939934"/>
              </a:xfrm>
              <a:prstGeom prst="line">
                <a:avLst/>
              </a:prstGeom>
              <a:ln w="47625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A8E927F2-D65C-2257-2F47-1114DD2891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21878" y="3471620"/>
                <a:ext cx="0" cy="1817692"/>
              </a:xfrm>
              <a:prstGeom prst="line">
                <a:avLst/>
              </a:prstGeom>
              <a:ln w="47625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DA3FF484-81CD-2346-F96D-847DE34121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22360" y="5289312"/>
                <a:ext cx="3822479" cy="876008"/>
              </a:xfrm>
              <a:prstGeom prst="line">
                <a:avLst/>
              </a:prstGeom>
              <a:ln w="47625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3" name="Picture 32" descr="A picture containing electric blue&#10;&#10;Description automatically generated">
                <a:extLst>
                  <a:ext uri="{FF2B5EF4-FFF2-40B4-BE49-F238E27FC236}">
                    <a16:creationId xmlns:a16="http://schemas.microsoft.com/office/drawing/2014/main" id="{118E0728-46CE-597E-94F6-82FEC51AA32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66083" b="25976"/>
              <a:stretch/>
            </p:blipFill>
            <p:spPr>
              <a:xfrm>
                <a:off x="5088343" y="4939830"/>
                <a:ext cx="2636150" cy="2216412"/>
              </a:xfrm>
              <a:prstGeom prst="rect">
                <a:avLst/>
              </a:prstGeom>
            </p:spPr>
          </p:pic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9BCDAB09-BD2A-10E1-AA38-8A583CA14619}"/>
                  </a:ext>
                </a:extLst>
              </p:cNvPr>
              <p:cNvGrpSpPr/>
              <p:nvPr/>
            </p:nvGrpSpPr>
            <p:grpSpPr>
              <a:xfrm>
                <a:off x="8261451" y="3304972"/>
                <a:ext cx="1739773" cy="451919"/>
                <a:chOff x="8420479" y="1966928"/>
                <a:chExt cx="1739773" cy="451919"/>
              </a:xfrm>
            </p:grpSpPr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71E0A6A6-B11A-4F77-C113-59FD9C5BE4EB}"/>
                    </a:ext>
                  </a:extLst>
                </p:cNvPr>
                <p:cNvCxnSpPr/>
                <p:nvPr/>
              </p:nvCxnSpPr>
              <p:spPr>
                <a:xfrm flipV="1">
                  <a:off x="8420479" y="2060031"/>
                  <a:ext cx="1585731" cy="358816"/>
                </a:xfrm>
                <a:prstGeom prst="line">
                  <a:avLst/>
                </a:prstGeom>
                <a:ln w="6032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Isosceles Triangle 32">
                  <a:extLst>
                    <a:ext uri="{FF2B5EF4-FFF2-40B4-BE49-F238E27FC236}">
                      <a16:creationId xmlns:a16="http://schemas.microsoft.com/office/drawing/2014/main" id="{EEC41B81-7270-EF35-FA93-B1B3016C2500}"/>
                    </a:ext>
                  </a:extLst>
                </p:cNvPr>
                <p:cNvSpPr/>
                <p:nvPr/>
              </p:nvSpPr>
              <p:spPr>
                <a:xfrm rot="4636223">
                  <a:off x="10011286" y="1969078"/>
                  <a:ext cx="151115" cy="146816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E9A1E8C-EF48-3528-D633-8799E5A87063}"/>
                </a:ext>
              </a:extLst>
            </p:cNvPr>
            <p:cNvSpPr txBox="1"/>
            <p:nvPr/>
          </p:nvSpPr>
          <p:spPr>
            <a:xfrm rot="20840607">
              <a:off x="1668948" y="4703622"/>
              <a:ext cx="8516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  <a:r>
                <a:rPr lang="en-US" sz="20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H</a:t>
              </a:r>
              <a:r>
                <a:rPr lang="en-US" sz="20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7836222-479B-3A5D-C831-7EA30098B981}"/>
                </a:ext>
              </a:extLst>
            </p:cNvPr>
            <p:cNvSpPr txBox="1"/>
            <p:nvPr/>
          </p:nvSpPr>
          <p:spPr>
            <a:xfrm rot="20807040">
              <a:off x="8517397" y="3083373"/>
              <a:ext cx="13868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  <a:r>
                <a:rPr lang="en-US" sz="20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H</a:t>
              </a:r>
              <a:r>
                <a:rPr lang="en-US" sz="20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4, </a:t>
              </a: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H</a:t>
              </a:r>
              <a:r>
                <a:rPr lang="en-US" sz="20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3595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S8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CDA100-BA4D-B1E7-9F4D-6F1102E175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7494" y="803108"/>
            <a:ext cx="3071495" cy="3200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9842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S9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DFD5C0-4756-7FB7-DD3B-DE65219C07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170" y="839203"/>
            <a:ext cx="337566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356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172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A1F95DD-7008-3996-317C-19CA2230AA30}"/>
              </a:ext>
            </a:extLst>
          </p:cNvPr>
          <p:cNvGrpSpPr/>
          <p:nvPr/>
        </p:nvGrpSpPr>
        <p:grpSpPr>
          <a:xfrm>
            <a:off x="0" y="973148"/>
            <a:ext cx="9452858" cy="1984061"/>
            <a:chOff x="525143" y="981460"/>
            <a:chExt cx="9452858" cy="198406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B4860BD-7501-DD8B-0225-2DB9E9E63A44}"/>
                </a:ext>
              </a:extLst>
            </p:cNvPr>
            <p:cNvGrpSpPr/>
            <p:nvPr/>
          </p:nvGrpSpPr>
          <p:grpSpPr>
            <a:xfrm>
              <a:off x="525143" y="1350790"/>
              <a:ext cx="8431381" cy="1267326"/>
              <a:chOff x="71012" y="1891805"/>
              <a:chExt cx="8431381" cy="1267326"/>
            </a:xfrm>
          </p:grpSpPr>
          <p:pic>
            <p:nvPicPr>
              <p:cNvPr id="22" name="Picture 21" descr="A black sound wave&#10;&#10;Description automatically generated">
                <a:extLst>
                  <a:ext uri="{FF2B5EF4-FFF2-40B4-BE49-F238E27FC236}">
                    <a16:creationId xmlns:a16="http://schemas.microsoft.com/office/drawing/2014/main" id="{336E5BEE-F43D-4902-D184-7BFF7436B0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61" t="27052" r="61" b="8163"/>
              <a:stretch/>
            </p:blipFill>
            <p:spPr>
              <a:xfrm>
                <a:off x="71012" y="2053387"/>
                <a:ext cx="7156034" cy="768355"/>
              </a:xfrm>
              <a:prstGeom prst="rect">
                <a:avLst/>
              </a:prstGeom>
            </p:spPr>
          </p:pic>
          <p:pic>
            <p:nvPicPr>
              <p:cNvPr id="23" name="Picture 22" descr="A metal object with a spiral design&#10;&#10;Description automatically generated with medium confidence">
                <a:extLst>
                  <a:ext uri="{FF2B5EF4-FFF2-40B4-BE49-F238E27FC236}">
                    <a16:creationId xmlns:a16="http://schemas.microsoft.com/office/drawing/2014/main" id="{96B4F00F-C068-31FE-660E-7BCC1E4661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390" t="15312" r="9286" b="3595"/>
              <a:stretch/>
            </p:blipFill>
            <p:spPr>
              <a:xfrm>
                <a:off x="7227046" y="1891805"/>
                <a:ext cx="1275347" cy="1267326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2358208-650E-2656-ABEB-F93A23CEBA57}"/>
                  </a:ext>
                </a:extLst>
              </p:cNvPr>
              <p:cNvSpPr txBox="1"/>
              <p:nvPr/>
            </p:nvSpPr>
            <p:spPr>
              <a:xfrm>
                <a:off x="257763" y="1891805"/>
                <a:ext cx="365561" cy="323165"/>
              </a:xfrm>
              <a:prstGeom prst="rect">
                <a:avLst/>
              </a:prstGeom>
              <a:solidFill>
                <a:srgbClr val="000000">
                  <a:alpha val="6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2859158-BD57-0911-291E-DDD7AF16A4BF}"/>
                  </a:ext>
                </a:extLst>
              </p:cNvPr>
              <p:cNvSpPr txBox="1"/>
              <p:nvPr/>
            </p:nvSpPr>
            <p:spPr>
              <a:xfrm>
                <a:off x="6940621" y="1891805"/>
                <a:ext cx="365561" cy="323165"/>
              </a:xfrm>
              <a:prstGeom prst="rect">
                <a:avLst/>
              </a:prstGeom>
              <a:solidFill>
                <a:srgbClr val="000000">
                  <a:alpha val="6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</p:grp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D473C5D-6B0B-4ABE-63FE-439181487833}"/>
                </a:ext>
              </a:extLst>
            </p:cNvPr>
            <p:cNvCxnSpPr/>
            <p:nvPr/>
          </p:nvCxnSpPr>
          <p:spPr>
            <a:xfrm>
              <a:off x="711894" y="2502040"/>
              <a:ext cx="6752493" cy="0"/>
            </a:xfrm>
            <a:prstGeom prst="straightConnector1">
              <a:avLst/>
            </a:prstGeom>
            <a:ln w="38100"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1497965-03D3-FDA4-726D-6E994EAACAC9}"/>
                </a:ext>
              </a:extLst>
            </p:cNvPr>
            <p:cNvSpPr txBox="1"/>
            <p:nvPr/>
          </p:nvSpPr>
          <p:spPr>
            <a:xfrm>
              <a:off x="3727050" y="2596189"/>
              <a:ext cx="8742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10 cm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0341159-C177-00ED-5EFF-FC2C8E5963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53701" y="1403323"/>
              <a:ext cx="0" cy="1192866"/>
            </a:xfrm>
            <a:prstGeom prst="straightConnector1">
              <a:avLst/>
            </a:prstGeom>
            <a:ln w="38100"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06F384-C6EB-03E3-93A1-D3F2F6985A79}"/>
                </a:ext>
              </a:extLst>
            </p:cNvPr>
            <p:cNvSpPr txBox="1"/>
            <p:nvPr/>
          </p:nvSpPr>
          <p:spPr>
            <a:xfrm>
              <a:off x="9053700" y="1815090"/>
              <a:ext cx="924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16 mm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FE104370-D808-8297-11AA-7159B8419D8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8311798" y="1727222"/>
              <a:ext cx="0" cy="457200"/>
            </a:xfrm>
            <a:prstGeom prst="straightConnector1">
              <a:avLst/>
            </a:prstGeom>
            <a:ln w="38100"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5EB6098-4ABF-6920-6F54-6B3D6AFEE68A}"/>
                </a:ext>
              </a:extLst>
            </p:cNvPr>
            <p:cNvCxnSpPr/>
            <p:nvPr/>
          </p:nvCxnSpPr>
          <p:spPr>
            <a:xfrm flipV="1">
              <a:off x="8509011" y="1350790"/>
              <a:ext cx="415425" cy="61868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850ADD5-49F1-9C1D-7039-FF5987C4DAEC}"/>
                </a:ext>
              </a:extLst>
            </p:cNvPr>
            <p:cNvCxnSpPr>
              <a:cxnSpLocks/>
            </p:cNvCxnSpPr>
            <p:nvPr/>
          </p:nvCxnSpPr>
          <p:spPr>
            <a:xfrm>
              <a:off x="8914322" y="1350790"/>
              <a:ext cx="79825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CAF0E89-D344-C9B1-9092-C5DC16637341}"/>
                </a:ext>
              </a:extLst>
            </p:cNvPr>
            <p:cNvSpPr txBox="1"/>
            <p:nvPr/>
          </p:nvSpPr>
          <p:spPr>
            <a:xfrm>
              <a:off x="8846371" y="981460"/>
              <a:ext cx="10331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4.6 mm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7185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6F17D19-A4D6-70D3-6A55-97F73B555D3F}"/>
              </a:ext>
            </a:extLst>
          </p:cNvPr>
          <p:cNvGrpSpPr/>
          <p:nvPr/>
        </p:nvGrpSpPr>
        <p:grpSpPr>
          <a:xfrm>
            <a:off x="-1336453" y="659896"/>
            <a:ext cx="12528138" cy="5638659"/>
            <a:chOff x="-24276" y="1136032"/>
            <a:chExt cx="12528138" cy="667105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1E0B1C7-33AF-2074-C863-6543B9913E85}"/>
                </a:ext>
              </a:extLst>
            </p:cNvPr>
            <p:cNvSpPr/>
            <p:nvPr/>
          </p:nvSpPr>
          <p:spPr>
            <a:xfrm>
              <a:off x="0" y="1197621"/>
              <a:ext cx="12192000" cy="54847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B72F9D2-2E64-7776-355F-2058D8B4DB7D}"/>
                </a:ext>
              </a:extLst>
            </p:cNvPr>
            <p:cNvGrpSpPr/>
            <p:nvPr/>
          </p:nvGrpSpPr>
          <p:grpSpPr>
            <a:xfrm>
              <a:off x="-24276" y="1136032"/>
              <a:ext cx="12528138" cy="6671050"/>
              <a:chOff x="-24276" y="1136032"/>
              <a:chExt cx="12528138" cy="667105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C250F7D0-3BC0-028F-A9CA-35844D1DA2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1545" y="2313667"/>
                <a:ext cx="589831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15ECBF9E-0F98-FEF2-FD95-3EBBB330D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91188" y="3310060"/>
                <a:ext cx="457200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0EED5484-D3A0-9C2D-4B39-670A206695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930" y="4583812"/>
                <a:ext cx="457200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327E5E6-2F75-99D0-99D7-75F99E7C35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16075" y="3314162"/>
                <a:ext cx="457200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2DB79E5-B594-1881-B957-65EB9F47B0F9}"/>
                  </a:ext>
                </a:extLst>
              </p:cNvPr>
              <p:cNvSpPr txBox="1"/>
              <p:nvPr/>
            </p:nvSpPr>
            <p:spPr>
              <a:xfrm>
                <a:off x="-24276" y="6156435"/>
                <a:ext cx="10952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H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46934E8-6E8A-68C3-4DA9-F3C8A9843E67}"/>
                  </a:ext>
                </a:extLst>
              </p:cNvPr>
              <p:cNvSpPr txBox="1"/>
              <p:nvPr/>
            </p:nvSpPr>
            <p:spPr>
              <a:xfrm>
                <a:off x="765237" y="6156435"/>
                <a:ext cx="10952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He</a:t>
                </a:r>
                <a:endParaRPr lang="en-US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A1599AE0-6394-3C85-A3E2-1467AC13DA52}"/>
                  </a:ext>
                </a:extLst>
              </p:cNvPr>
              <p:cNvCxnSpPr/>
              <p:nvPr/>
            </p:nvCxnSpPr>
            <p:spPr>
              <a:xfrm>
                <a:off x="773329" y="1663262"/>
                <a:ext cx="1449609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57AC3A4-9563-9482-ADEF-7471B300E872}"/>
                  </a:ext>
                </a:extLst>
              </p:cNvPr>
              <p:cNvCxnSpPr/>
              <p:nvPr/>
            </p:nvCxnSpPr>
            <p:spPr>
              <a:xfrm>
                <a:off x="1277419" y="1823545"/>
                <a:ext cx="914400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7E5BB6F8-8CF1-7C7D-C62D-266BD02692A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36087" y="1645642"/>
                <a:ext cx="0" cy="1598532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7" name="Picture 36" descr="A green can with a white lid&#10;&#10;Description automatically generated">
                <a:extLst>
                  <a:ext uri="{FF2B5EF4-FFF2-40B4-BE49-F238E27FC236}">
                    <a16:creationId xmlns:a16="http://schemas.microsoft.com/office/drawing/2014/main" id="{216E459C-3EDE-2498-23B1-A866094FBF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3176" b="95982" l="9172" r="91124">
                            <a14:foregroundMark x1="39349" y1="3240" x2="33136" y2="3370"/>
                            <a14:foregroundMark x1="86686" y1="12638" x2="91420" y2="14193"/>
                            <a14:foregroundMark x1="23964" y1="88270" x2="13609" y2="97602"/>
                            <a14:foregroundMark x1="13609" y1="97602" x2="69822" y2="95982"/>
                            <a14:foregroundMark x1="69822" y1="95982" x2="28107" y2="8891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7925" y="1136032"/>
                <a:ext cx="1118534" cy="5106198"/>
              </a:xfrm>
              <a:prstGeom prst="rect">
                <a:avLst/>
              </a:prstGeom>
            </p:spPr>
          </p:pic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668630B8-DD5D-524A-95CC-7439CB802A6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76469" y="1805182"/>
                <a:ext cx="0" cy="2682094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9DE608B1-89E8-7A85-1440-D22DA9126E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54677" y="4487276"/>
                <a:ext cx="654992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6A9D348-52CD-6E8B-2BF7-2687988FCE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22938" y="3226522"/>
                <a:ext cx="586731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1" name="Picture 40" descr="A green can with a white lid&#10;&#10;Description automatically generated">
                <a:extLst>
                  <a:ext uri="{FF2B5EF4-FFF2-40B4-BE49-F238E27FC236}">
                    <a16:creationId xmlns:a16="http://schemas.microsoft.com/office/drawing/2014/main" id="{08629CED-7D57-2D6B-4DEF-56E1E1DB30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3176" b="95982" l="9172" r="91124">
                            <a14:foregroundMark x1="39349" y1="3240" x2="33136" y2="3370"/>
                            <a14:foregroundMark x1="86686" y1="12638" x2="91420" y2="14193"/>
                            <a14:foregroundMark x1="23964" y1="88270" x2="13609" y2="97602"/>
                            <a14:foregroundMark x1="13609" y1="97602" x2="69822" y2="95982"/>
                            <a14:foregroundMark x1="69822" y1="95982" x2="28107" y2="8891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8885" y="1136032"/>
                <a:ext cx="1118534" cy="5106198"/>
              </a:xfrm>
              <a:prstGeom prst="rect">
                <a:avLst/>
              </a:prstGeom>
            </p:spPr>
          </p:pic>
          <p:pic>
            <p:nvPicPr>
              <p:cNvPr id="42" name="Picture 41" descr="A grey rectangular object with a hole&#10;&#10;Description automatically generated with medium confidence">
                <a:extLst>
                  <a:ext uri="{FF2B5EF4-FFF2-40B4-BE49-F238E27FC236}">
                    <a16:creationId xmlns:a16="http://schemas.microsoft.com/office/drawing/2014/main" id="{ED9C4CFD-C08A-90EC-3EEE-2188790591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9937" b="92902" l="9958" r="89831">
                            <a14:foregroundMark x1="35805" y1="13722" x2="56144" y2="21924"/>
                            <a14:foregroundMark x1="56144" y1="21924" x2="39195" y2="13880"/>
                            <a14:foregroundMark x1="39195" y1="13880" x2="36017" y2="13880"/>
                            <a14:foregroundMark x1="46610" y1="16877" x2="64619" y2="20662"/>
                            <a14:foregroundMark x1="64619" y1="20662" x2="51059" y2="15300"/>
                            <a14:foregroundMark x1="72669" y1="79022" x2="57203" y2="88486"/>
                            <a14:foregroundMark x1="57203" y1="88486" x2="73305" y2="92902"/>
                            <a14:foregroundMark x1="73305" y1="92902" x2="87500" y2="82177"/>
                            <a14:foregroundMark x1="87500" y1="82177" x2="74788" y2="77445"/>
                            <a14:foregroundMark x1="35169" y1="12303" x2="25212" y2="22082"/>
                            <a14:foregroundMark x1="25212" y1="22082" x2="61653" y2="27918"/>
                            <a14:foregroundMark x1="61653" y1="27918" x2="78178" y2="24763"/>
                            <a14:foregroundMark x1="78178" y1="24763" x2="53390" y2="15300"/>
                            <a14:foregroundMark x1="53390" y1="15300" x2="36653" y2="12776"/>
                            <a14:foregroundMark x1="40042" y1="17035" x2="34746" y2="13722"/>
                            <a14:foregroundMark x1="66525" y1="92114" x2="68644" y2="9195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45632" y="2748718"/>
                <a:ext cx="506481" cy="680316"/>
              </a:xfrm>
              <a:prstGeom prst="rect">
                <a:avLst/>
              </a:prstGeom>
            </p:spPr>
          </p:pic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FD2E4485-E470-DA82-CABF-FCC097440DE5}"/>
                  </a:ext>
                </a:extLst>
              </p:cNvPr>
              <p:cNvGrpSpPr/>
              <p:nvPr/>
            </p:nvGrpSpPr>
            <p:grpSpPr>
              <a:xfrm>
                <a:off x="3573276" y="3263864"/>
                <a:ext cx="217912" cy="107742"/>
                <a:chOff x="3106908" y="2519065"/>
                <a:chExt cx="217912" cy="107742"/>
              </a:xfrm>
            </p:grpSpPr>
            <p:sp>
              <p:nvSpPr>
                <p:cNvPr id="1059" name="Isosceles Triangle 27">
                  <a:extLst>
                    <a:ext uri="{FF2B5EF4-FFF2-40B4-BE49-F238E27FC236}">
                      <a16:creationId xmlns:a16="http://schemas.microsoft.com/office/drawing/2014/main" id="{32836E6F-2DA1-9668-545B-EC90C0BA61A6}"/>
                    </a:ext>
                  </a:extLst>
                </p:cNvPr>
                <p:cNvSpPr/>
                <p:nvPr/>
              </p:nvSpPr>
              <p:spPr>
                <a:xfrm rot="5400000">
                  <a:off x="3101324" y="2524649"/>
                  <a:ext cx="107742" cy="96573"/>
                </a:xfrm>
                <a:prstGeom prst="triangle">
                  <a:avLst/>
                </a:prstGeom>
                <a:solidFill>
                  <a:schemeClr val="accent6"/>
                </a:solidFill>
                <a:ln>
                  <a:solidFill>
                    <a:schemeClr val="tx1">
                      <a:alpha val="9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60" name="Isosceles Triangle 28">
                  <a:extLst>
                    <a:ext uri="{FF2B5EF4-FFF2-40B4-BE49-F238E27FC236}">
                      <a16:creationId xmlns:a16="http://schemas.microsoft.com/office/drawing/2014/main" id="{DE466947-BC41-AA84-7B3D-7B7B3E501027}"/>
                    </a:ext>
                  </a:extLst>
                </p:cNvPr>
                <p:cNvSpPr/>
                <p:nvPr/>
              </p:nvSpPr>
              <p:spPr>
                <a:xfrm rot="16200000">
                  <a:off x="3222663" y="2524649"/>
                  <a:ext cx="107742" cy="96573"/>
                </a:xfrm>
                <a:prstGeom prst="triangle">
                  <a:avLst/>
                </a:prstGeom>
                <a:solidFill>
                  <a:schemeClr val="accent6"/>
                </a:solidFill>
                <a:ln>
                  <a:solidFill>
                    <a:schemeClr val="tx1">
                      <a:alpha val="9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1218117-C907-6C6B-5C32-ECC81C6818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91188" y="4584146"/>
                <a:ext cx="457200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02DD83D3-14DC-0442-8D2F-7CB43BE6194E}"/>
                  </a:ext>
                </a:extLst>
              </p:cNvPr>
              <p:cNvCxnSpPr>
                <a:cxnSpLocks/>
                <a:endCxn id="1056" idx="5"/>
              </p:cNvCxnSpPr>
              <p:nvPr/>
            </p:nvCxnSpPr>
            <p:spPr>
              <a:xfrm>
                <a:off x="4248388" y="3930037"/>
                <a:ext cx="640844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4D3C7B71-2247-C072-1687-B6FB21EA886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37312" y="3289704"/>
                <a:ext cx="0" cy="1313513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7" name="Picture 46" descr="A black and white cylinder with a black cover&#10;&#10;Description automatically generated">
                <a:extLst>
                  <a:ext uri="{FF2B5EF4-FFF2-40B4-BE49-F238E27FC236}">
                    <a16:creationId xmlns:a16="http://schemas.microsoft.com/office/drawing/2014/main" id="{463E7385-5CE1-C161-D59C-227FDF2587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40680" y="4639922"/>
                <a:ext cx="2408565" cy="1452243"/>
              </a:xfrm>
              <a:prstGeom prst="rect">
                <a:avLst/>
              </a:prstGeom>
            </p:spPr>
          </p:pic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051D508E-0A88-A37C-A172-21CAB5CB1723}"/>
                  </a:ext>
                </a:extLst>
              </p:cNvPr>
              <p:cNvGrpSpPr/>
              <p:nvPr/>
            </p:nvGrpSpPr>
            <p:grpSpPr>
              <a:xfrm>
                <a:off x="3573275" y="4532987"/>
                <a:ext cx="217912" cy="107742"/>
                <a:chOff x="3106908" y="2519065"/>
                <a:chExt cx="217912" cy="107742"/>
              </a:xfrm>
            </p:grpSpPr>
            <p:sp>
              <p:nvSpPr>
                <p:cNvPr id="1057" name="Isosceles Triangle 30">
                  <a:extLst>
                    <a:ext uri="{FF2B5EF4-FFF2-40B4-BE49-F238E27FC236}">
                      <a16:creationId xmlns:a16="http://schemas.microsoft.com/office/drawing/2014/main" id="{14DB4E75-D671-324A-B28B-0C1F7BD613BA}"/>
                    </a:ext>
                  </a:extLst>
                </p:cNvPr>
                <p:cNvSpPr/>
                <p:nvPr/>
              </p:nvSpPr>
              <p:spPr>
                <a:xfrm rot="5400000">
                  <a:off x="3101324" y="2524649"/>
                  <a:ext cx="107742" cy="96573"/>
                </a:xfrm>
                <a:prstGeom prst="triangle">
                  <a:avLst/>
                </a:prstGeom>
                <a:solidFill>
                  <a:schemeClr val="accent6"/>
                </a:solidFill>
                <a:ln>
                  <a:solidFill>
                    <a:schemeClr val="tx1">
                      <a:alpha val="9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58" name="Isosceles Triangle 31">
                  <a:extLst>
                    <a:ext uri="{FF2B5EF4-FFF2-40B4-BE49-F238E27FC236}">
                      <a16:creationId xmlns:a16="http://schemas.microsoft.com/office/drawing/2014/main" id="{B93922AF-4637-8357-B316-B68427E90C09}"/>
                    </a:ext>
                  </a:extLst>
                </p:cNvPr>
                <p:cNvSpPr/>
                <p:nvPr/>
              </p:nvSpPr>
              <p:spPr>
                <a:xfrm rot="16200000">
                  <a:off x="3222663" y="2524649"/>
                  <a:ext cx="107742" cy="96573"/>
                </a:xfrm>
                <a:prstGeom prst="triangle">
                  <a:avLst/>
                </a:prstGeom>
                <a:solidFill>
                  <a:schemeClr val="accent6"/>
                </a:solidFill>
                <a:ln>
                  <a:solidFill>
                    <a:schemeClr val="tx1">
                      <a:alpha val="9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913DFA5E-CA0A-933D-0699-53F04BFD6163}"/>
                  </a:ext>
                </a:extLst>
              </p:cNvPr>
              <p:cNvSpPr txBox="1"/>
              <p:nvPr/>
            </p:nvSpPr>
            <p:spPr>
              <a:xfrm>
                <a:off x="2514778" y="3345667"/>
                <a:ext cx="1095295" cy="9039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MFC-1</a:t>
                </a:r>
                <a:endParaRPr lang="en-US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CF2B6414-4F24-9942-A8A1-2AFB5008EE2E}"/>
                  </a:ext>
                </a:extLst>
              </p:cNvPr>
              <p:cNvSpPr txBox="1"/>
              <p:nvPr/>
            </p:nvSpPr>
            <p:spPr>
              <a:xfrm>
                <a:off x="2514600" y="4638383"/>
                <a:ext cx="1095295" cy="9039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MFC-2</a:t>
                </a:r>
                <a:endParaRPr lang="en-US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05CED42-2378-25FA-94B1-8E78A292C19C}"/>
                  </a:ext>
                </a:extLst>
              </p:cNvPr>
              <p:cNvSpPr txBox="1"/>
              <p:nvPr/>
            </p:nvSpPr>
            <p:spPr>
              <a:xfrm>
                <a:off x="6199632" y="6128360"/>
                <a:ext cx="1473405" cy="16787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Reactor 2, conventional </a:t>
                </a:r>
                <a:endParaRPr lang="en-US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627BE68-74AA-E1EC-CF2F-666B45051F91}"/>
                  </a:ext>
                </a:extLst>
              </p:cNvPr>
              <p:cNvSpPr txBox="1"/>
              <p:nvPr/>
            </p:nvSpPr>
            <p:spPr>
              <a:xfrm>
                <a:off x="6200415" y="2990759"/>
                <a:ext cx="1591588" cy="129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Reactor 1, joule-heated</a:t>
                </a:r>
                <a:endParaRPr lang="en-US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3EE6557A-6897-3C10-C7A3-417310A234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10889" y="4415991"/>
                <a:ext cx="0" cy="764416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BE03F186-04A4-533F-92E5-2AEAE70DC5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0477" y="5404338"/>
                <a:ext cx="582688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AD795A97-C506-E0B6-427A-0C9A6A914A0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01365" y="2429557"/>
                <a:ext cx="0" cy="1395151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83439CBC-58B7-3D59-5D8A-A3E027A7499E}"/>
                  </a:ext>
                </a:extLst>
              </p:cNvPr>
              <p:cNvGrpSpPr/>
              <p:nvPr/>
            </p:nvGrpSpPr>
            <p:grpSpPr>
              <a:xfrm rot="16200000">
                <a:off x="4849347" y="3829439"/>
                <a:ext cx="216057" cy="197072"/>
                <a:chOff x="4029074" y="3096462"/>
                <a:chExt cx="216057" cy="197072"/>
              </a:xfrm>
            </p:grpSpPr>
            <p:sp>
              <p:nvSpPr>
                <p:cNvPr id="1054" name="Isosceles Triangle 34">
                  <a:extLst>
                    <a:ext uri="{FF2B5EF4-FFF2-40B4-BE49-F238E27FC236}">
                      <a16:creationId xmlns:a16="http://schemas.microsoft.com/office/drawing/2014/main" id="{78CCFF65-7141-A30A-B309-3E6B6E3AFF80}"/>
                    </a:ext>
                  </a:extLst>
                </p:cNvPr>
                <p:cNvSpPr/>
                <p:nvPr/>
              </p:nvSpPr>
              <p:spPr>
                <a:xfrm rot="5400000">
                  <a:off x="4023490" y="3191374"/>
                  <a:ext cx="107742" cy="96573"/>
                </a:xfrm>
                <a:prstGeom prst="triangle">
                  <a:avLst/>
                </a:prstGeom>
                <a:solidFill>
                  <a:srgbClr val="4EA72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5" name="Isosceles Triangle 35">
                  <a:extLst>
                    <a:ext uri="{FF2B5EF4-FFF2-40B4-BE49-F238E27FC236}">
                      <a16:creationId xmlns:a16="http://schemas.microsoft.com/office/drawing/2014/main" id="{2DD20B2A-5887-151F-577D-D7546CE8BBD8}"/>
                    </a:ext>
                  </a:extLst>
                </p:cNvPr>
                <p:cNvSpPr/>
                <p:nvPr/>
              </p:nvSpPr>
              <p:spPr>
                <a:xfrm rot="16200000">
                  <a:off x="4142974" y="3191376"/>
                  <a:ext cx="107742" cy="96573"/>
                </a:xfrm>
                <a:prstGeom prst="triangle">
                  <a:avLst/>
                </a:prstGeom>
                <a:solidFill>
                  <a:srgbClr val="4EA72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6" name="Isosceles Triangle 36">
                  <a:extLst>
                    <a:ext uri="{FF2B5EF4-FFF2-40B4-BE49-F238E27FC236}">
                      <a16:creationId xmlns:a16="http://schemas.microsoft.com/office/drawing/2014/main" id="{D64413D4-183C-5056-DCBD-FD5B8D063B8F}"/>
                    </a:ext>
                  </a:extLst>
                </p:cNvPr>
                <p:cNvSpPr/>
                <p:nvPr/>
              </p:nvSpPr>
              <p:spPr>
                <a:xfrm rot="17961102">
                  <a:off x="4067966" y="3102046"/>
                  <a:ext cx="107742" cy="96573"/>
                </a:xfrm>
                <a:prstGeom prst="triangle">
                  <a:avLst/>
                </a:prstGeom>
                <a:solidFill>
                  <a:srgbClr val="4EA72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57" name="Picture 56" descr="A grey rectangular object with a white stripe&#10;&#10;Description automatically generated">
                <a:extLst>
                  <a:ext uri="{FF2B5EF4-FFF2-40B4-BE49-F238E27FC236}">
                    <a16:creationId xmlns:a16="http://schemas.microsoft.com/office/drawing/2014/main" id="{7E88BF39-BC8E-2648-F970-30699C1235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5" r="609"/>
              <a:stretch/>
            </p:blipFill>
            <p:spPr>
              <a:xfrm>
                <a:off x="5440680" y="1877801"/>
                <a:ext cx="2769255" cy="1047604"/>
              </a:xfrm>
              <a:prstGeom prst="rect">
                <a:avLst/>
              </a:prstGeom>
            </p:spPr>
          </p:pic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690EA07A-CBCA-1D76-0263-51FFF31A3E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10889" y="4035498"/>
                <a:ext cx="0" cy="136884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0FDAA13E-EDD3-A25F-C792-7F1E629AB8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31258" y="5202530"/>
                <a:ext cx="1063433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009C5B25-9C35-F9EF-26C3-9A20B86D523C}"/>
                  </a:ext>
                </a:extLst>
              </p:cNvPr>
              <p:cNvCxnSpPr>
                <a:cxnSpLocks/>
                <a:stCxn id="1052" idx="3"/>
              </p:cNvCxnSpPr>
              <p:nvPr/>
            </p:nvCxnSpPr>
            <p:spPr>
              <a:xfrm flipH="1" flipV="1">
                <a:off x="8774857" y="2295635"/>
                <a:ext cx="1128" cy="1516231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098E8C5F-092C-17EE-5458-5E25181EA2A7}"/>
                  </a:ext>
                </a:extLst>
              </p:cNvPr>
              <p:cNvCxnSpPr>
                <a:cxnSpLocks/>
                <a:endCxn id="1051" idx="3"/>
              </p:cNvCxnSpPr>
              <p:nvPr/>
            </p:nvCxnSpPr>
            <p:spPr>
              <a:xfrm flipV="1">
                <a:off x="8775987" y="4027923"/>
                <a:ext cx="0" cy="1174607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39B78D91-F841-338F-342A-06523114BF10}"/>
                  </a:ext>
                </a:extLst>
              </p:cNvPr>
              <p:cNvCxnSpPr>
                <a:cxnSpLocks/>
                <a:stCxn id="1053" idx="5"/>
              </p:cNvCxnSpPr>
              <p:nvPr/>
            </p:nvCxnSpPr>
            <p:spPr>
              <a:xfrm>
                <a:off x="8888793" y="3921957"/>
                <a:ext cx="484451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4B9E3B1-23C2-96BA-8015-54D79034C6E3}"/>
                  </a:ext>
                </a:extLst>
              </p:cNvPr>
              <p:cNvGrpSpPr/>
              <p:nvPr/>
            </p:nvGrpSpPr>
            <p:grpSpPr>
              <a:xfrm rot="5400000" flipH="1">
                <a:off x="8712621" y="3821359"/>
                <a:ext cx="216057" cy="197072"/>
                <a:chOff x="4029074" y="3096462"/>
                <a:chExt cx="216057" cy="197072"/>
              </a:xfrm>
            </p:grpSpPr>
            <p:sp>
              <p:nvSpPr>
                <p:cNvPr id="1051" name="Isosceles Triangle 101">
                  <a:extLst>
                    <a:ext uri="{FF2B5EF4-FFF2-40B4-BE49-F238E27FC236}">
                      <a16:creationId xmlns:a16="http://schemas.microsoft.com/office/drawing/2014/main" id="{D42B56B5-F06D-5F08-5F27-B8D9007A56DF}"/>
                    </a:ext>
                  </a:extLst>
                </p:cNvPr>
                <p:cNvSpPr/>
                <p:nvPr/>
              </p:nvSpPr>
              <p:spPr>
                <a:xfrm rot="5400000">
                  <a:off x="4023490" y="3191374"/>
                  <a:ext cx="107742" cy="96573"/>
                </a:xfrm>
                <a:prstGeom prst="triangle">
                  <a:avLst/>
                </a:prstGeom>
                <a:solidFill>
                  <a:srgbClr val="4EA72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2" name="Isosceles Triangle 102">
                  <a:extLst>
                    <a:ext uri="{FF2B5EF4-FFF2-40B4-BE49-F238E27FC236}">
                      <a16:creationId xmlns:a16="http://schemas.microsoft.com/office/drawing/2014/main" id="{010EFB54-3D12-D2B7-FD8D-E7A6042AB78A}"/>
                    </a:ext>
                  </a:extLst>
                </p:cNvPr>
                <p:cNvSpPr/>
                <p:nvPr/>
              </p:nvSpPr>
              <p:spPr>
                <a:xfrm rot="16200000">
                  <a:off x="4142974" y="3191376"/>
                  <a:ext cx="107742" cy="96573"/>
                </a:xfrm>
                <a:prstGeom prst="triangle">
                  <a:avLst/>
                </a:prstGeom>
                <a:solidFill>
                  <a:srgbClr val="4EA72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3" name="Isosceles Triangle 103">
                  <a:extLst>
                    <a:ext uri="{FF2B5EF4-FFF2-40B4-BE49-F238E27FC236}">
                      <a16:creationId xmlns:a16="http://schemas.microsoft.com/office/drawing/2014/main" id="{8B50A6F9-42AC-8DCB-75F3-FBFD01F7EE60}"/>
                    </a:ext>
                  </a:extLst>
                </p:cNvPr>
                <p:cNvSpPr/>
                <p:nvPr/>
              </p:nvSpPr>
              <p:spPr>
                <a:xfrm rot="17961102">
                  <a:off x="4067966" y="3102046"/>
                  <a:ext cx="107742" cy="96573"/>
                </a:xfrm>
                <a:prstGeom prst="triangle">
                  <a:avLst/>
                </a:prstGeom>
                <a:solidFill>
                  <a:srgbClr val="4EA72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025" name="Straight Connector 1024">
                <a:extLst>
                  <a:ext uri="{FF2B5EF4-FFF2-40B4-BE49-F238E27FC236}">
                    <a16:creationId xmlns:a16="http://schemas.microsoft.com/office/drawing/2014/main" id="{6AC353FF-FD0C-A241-F4AA-06BCC285C392}"/>
                  </a:ext>
                </a:extLst>
              </p:cNvPr>
              <p:cNvCxnSpPr>
                <a:cxnSpLocks/>
                <a:stCxn id="1050" idx="5"/>
              </p:cNvCxnSpPr>
              <p:nvPr/>
            </p:nvCxnSpPr>
            <p:spPr>
              <a:xfrm flipH="1" flipV="1">
                <a:off x="9477142" y="3117161"/>
                <a:ext cx="6192" cy="689442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6" name="Straight Connector 1025">
                <a:extLst>
                  <a:ext uri="{FF2B5EF4-FFF2-40B4-BE49-F238E27FC236}">
                    <a16:creationId xmlns:a16="http://schemas.microsoft.com/office/drawing/2014/main" id="{DDA8AE0F-A0A2-9F66-7BC4-F845B2DDF5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59985" y="3133392"/>
                <a:ext cx="484451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9" name="Straight Connector 1028">
                <a:extLst>
                  <a:ext uri="{FF2B5EF4-FFF2-40B4-BE49-F238E27FC236}">
                    <a16:creationId xmlns:a16="http://schemas.microsoft.com/office/drawing/2014/main" id="{C11AF87F-D9EE-EB25-FEFD-A3D19CC49F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39546" y="3140126"/>
                <a:ext cx="679345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  <a:tailEnd type="arrow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30" name="Picture 1029" descr="A blue and silver device&#10;&#10;Description automatically generated">
                <a:extLst>
                  <a:ext uri="{FF2B5EF4-FFF2-40B4-BE49-F238E27FC236}">
                    <a16:creationId xmlns:a16="http://schemas.microsoft.com/office/drawing/2014/main" id="{D127B7FD-3868-A9A9-66B9-06BB979691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6757" b="94505" l="8845" r="93861">
                            <a14:foregroundMark x1="26015" y1="6757" x2="27471" y2="10090"/>
                            <a14:foregroundMark x1="26431" y1="15495" x2="18210" y2="37838"/>
                            <a14:foregroundMark x1="24037" y1="17207" x2="19667" y2="43694"/>
                            <a14:foregroundMark x1="24974" y1="16396" x2="18730" y2="41171"/>
                            <a14:foregroundMark x1="22060" y1="11712" x2="18210" y2="44955"/>
                            <a14:foregroundMark x1="28928" y1="20991" x2="20187" y2="36577"/>
                            <a14:foregroundMark x1="21124" y1="15135" x2="13840" y2="29009"/>
                            <a14:foregroundMark x1="20604" y1="20180" x2="14360" y2="27748"/>
                            <a14:foregroundMark x1="9990" y1="26486" x2="13424" y2="38198"/>
                            <a14:foregroundMark x1="9053" y1="53333" x2="9053" y2="70180"/>
                            <a14:foregroundMark x1="77419" y1="62613" x2="74506" y2="85676"/>
                            <a14:foregroundMark x1="80333" y1="65135" x2="79813" y2="68018"/>
                            <a14:foregroundMark x1="76899" y1="64234" x2="78356" y2="63874"/>
                            <a14:foregroundMark x1="78876" y1="65135" x2="74506" y2="70541"/>
                            <a14:foregroundMark x1="74506" y1="78108" x2="75442" y2="73874"/>
                            <a14:foregroundMark x1="79396" y1="59640" x2="76483" y2="62613"/>
                            <a14:foregroundMark x1="75026" y1="69279" x2="77419" y2="68919"/>
                            <a14:foregroundMark x1="85640" y1="75586" x2="85224" y2="81081"/>
                            <a14:foregroundMark x1="90531" y1="79820" x2="73569" y2="90270"/>
                            <a14:foregroundMark x1="65245" y1="90270" x2="74506" y2="91982"/>
                            <a14:foregroundMark x1="53174" y1="88649" x2="70656" y2="90721"/>
                            <a14:foregroundMark x1="90531" y1="63423" x2="93861" y2="70991"/>
                            <a14:foregroundMark x1="92924" y1="80180" x2="73985" y2="91532"/>
                            <a14:foregroundMark x1="70135" y1="91532" x2="82310" y2="9450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08"/>
              <a:stretch/>
            </p:blipFill>
            <p:spPr>
              <a:xfrm>
                <a:off x="9911644" y="2762911"/>
                <a:ext cx="470128" cy="585207"/>
              </a:xfrm>
              <a:prstGeom prst="rect">
                <a:avLst/>
              </a:prstGeom>
            </p:spPr>
          </p:pic>
          <p:sp>
            <p:nvSpPr>
              <p:cNvPr id="1031" name="TextBox 1030">
                <a:extLst>
                  <a:ext uri="{FF2B5EF4-FFF2-40B4-BE49-F238E27FC236}">
                    <a16:creationId xmlns:a16="http://schemas.microsoft.com/office/drawing/2014/main" id="{BBA272CF-34F8-AC62-7D1E-C30BFF4FFB6D}"/>
                  </a:ext>
                </a:extLst>
              </p:cNvPr>
              <p:cNvSpPr txBox="1"/>
              <p:nvPr/>
            </p:nvSpPr>
            <p:spPr>
              <a:xfrm>
                <a:off x="9387807" y="3287361"/>
                <a:ext cx="1636906" cy="129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Backpressure regulator</a:t>
                </a:r>
                <a:endParaRPr lang="en-US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32" name="TextBox 1031">
                <a:extLst>
                  <a:ext uri="{FF2B5EF4-FFF2-40B4-BE49-F238E27FC236}">
                    <a16:creationId xmlns:a16="http://schemas.microsoft.com/office/drawing/2014/main" id="{6869E2F5-F9AE-B8FE-E223-A02D0604858E}"/>
                  </a:ext>
                </a:extLst>
              </p:cNvPr>
              <p:cNvSpPr txBox="1"/>
              <p:nvPr/>
            </p:nvSpPr>
            <p:spPr>
              <a:xfrm>
                <a:off x="10377951" y="2946999"/>
                <a:ext cx="1350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Vent</a:t>
                </a:r>
                <a:endParaRPr lang="en-US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033" name="Straight Connector 1032">
                <a:extLst>
                  <a:ext uri="{FF2B5EF4-FFF2-40B4-BE49-F238E27FC236}">
                    <a16:creationId xmlns:a16="http://schemas.microsoft.com/office/drawing/2014/main" id="{436DCAD5-AA25-3254-869C-223DDD720455}"/>
                  </a:ext>
                </a:extLst>
              </p:cNvPr>
              <p:cNvCxnSpPr>
                <a:cxnSpLocks/>
                <a:stCxn id="1048" idx="3"/>
              </p:cNvCxnSpPr>
              <p:nvPr/>
            </p:nvCxnSpPr>
            <p:spPr>
              <a:xfrm flipV="1">
                <a:off x="9589301" y="3918655"/>
                <a:ext cx="550245" cy="754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4" name="Group 1033">
                <a:extLst>
                  <a:ext uri="{FF2B5EF4-FFF2-40B4-BE49-F238E27FC236}">
                    <a16:creationId xmlns:a16="http://schemas.microsoft.com/office/drawing/2014/main" id="{25BCDC83-A2A8-84A2-D472-193EF997F193}"/>
                  </a:ext>
                </a:extLst>
              </p:cNvPr>
              <p:cNvGrpSpPr/>
              <p:nvPr/>
            </p:nvGrpSpPr>
            <p:grpSpPr>
              <a:xfrm flipH="1">
                <a:off x="9373244" y="3776210"/>
                <a:ext cx="216057" cy="197072"/>
                <a:chOff x="4029074" y="3096462"/>
                <a:chExt cx="216057" cy="197072"/>
              </a:xfrm>
            </p:grpSpPr>
            <p:sp>
              <p:nvSpPr>
                <p:cNvPr id="1048" name="Isosceles Triangle 123">
                  <a:extLst>
                    <a:ext uri="{FF2B5EF4-FFF2-40B4-BE49-F238E27FC236}">
                      <a16:creationId xmlns:a16="http://schemas.microsoft.com/office/drawing/2014/main" id="{82FB6781-C181-D4DA-0BA6-8BDCE43AE9A5}"/>
                    </a:ext>
                  </a:extLst>
                </p:cNvPr>
                <p:cNvSpPr/>
                <p:nvPr/>
              </p:nvSpPr>
              <p:spPr>
                <a:xfrm rot="5400000">
                  <a:off x="4023490" y="3191374"/>
                  <a:ext cx="107742" cy="96573"/>
                </a:xfrm>
                <a:prstGeom prst="triangle">
                  <a:avLst/>
                </a:prstGeom>
                <a:solidFill>
                  <a:srgbClr val="4EA72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9" name="Isosceles Triangle 124">
                  <a:extLst>
                    <a:ext uri="{FF2B5EF4-FFF2-40B4-BE49-F238E27FC236}">
                      <a16:creationId xmlns:a16="http://schemas.microsoft.com/office/drawing/2014/main" id="{7C7E656C-17DB-815A-8E1E-6EF9A01F3C52}"/>
                    </a:ext>
                  </a:extLst>
                </p:cNvPr>
                <p:cNvSpPr/>
                <p:nvPr/>
              </p:nvSpPr>
              <p:spPr>
                <a:xfrm rot="16200000">
                  <a:off x="4142974" y="3191376"/>
                  <a:ext cx="107742" cy="96573"/>
                </a:xfrm>
                <a:prstGeom prst="triangle">
                  <a:avLst/>
                </a:prstGeom>
                <a:solidFill>
                  <a:srgbClr val="4EA72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0" name="Isosceles Triangle 125">
                  <a:extLst>
                    <a:ext uri="{FF2B5EF4-FFF2-40B4-BE49-F238E27FC236}">
                      <a16:creationId xmlns:a16="http://schemas.microsoft.com/office/drawing/2014/main" id="{0979CAF3-E104-1BF6-14E7-E35D3945E596}"/>
                    </a:ext>
                  </a:extLst>
                </p:cNvPr>
                <p:cNvSpPr/>
                <p:nvPr/>
              </p:nvSpPr>
              <p:spPr>
                <a:xfrm rot="17961102">
                  <a:off x="4067966" y="3102046"/>
                  <a:ext cx="107742" cy="96573"/>
                </a:xfrm>
                <a:prstGeom prst="triangle">
                  <a:avLst/>
                </a:prstGeom>
                <a:solidFill>
                  <a:srgbClr val="4EA72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035" name="Straight Connector 1034">
                <a:extLst>
                  <a:ext uri="{FF2B5EF4-FFF2-40B4-BE49-F238E27FC236}">
                    <a16:creationId xmlns:a16="http://schemas.microsoft.com/office/drawing/2014/main" id="{6912522C-E8AB-8233-C0CD-ACA16C5D134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115913" y="3900705"/>
                <a:ext cx="0" cy="71606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36" name="Picture 1035" descr="A grey rectangular object with a hole&#10;&#10;Description automatically generated with medium confidence">
                <a:extLst>
                  <a:ext uri="{FF2B5EF4-FFF2-40B4-BE49-F238E27FC236}">
                    <a16:creationId xmlns:a16="http://schemas.microsoft.com/office/drawing/2014/main" id="{CA1601BC-C535-1174-C6BE-511D7A9146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9937" b="92902" l="9958" r="89831">
                            <a14:foregroundMark x1="35805" y1="13722" x2="56144" y2="21924"/>
                            <a14:foregroundMark x1="56144" y1="21924" x2="39195" y2="13880"/>
                            <a14:foregroundMark x1="39195" y1="13880" x2="36017" y2="13880"/>
                            <a14:foregroundMark x1="46610" y1="16877" x2="64619" y2="20662"/>
                            <a14:foregroundMark x1="64619" y1="20662" x2="51059" y2="15300"/>
                            <a14:foregroundMark x1="72669" y1="79022" x2="57203" y2="88486"/>
                            <a14:foregroundMark x1="57203" y1="88486" x2="73305" y2="92902"/>
                            <a14:foregroundMark x1="73305" y1="92902" x2="87500" y2="82177"/>
                            <a14:foregroundMark x1="87500" y1="82177" x2="74788" y2="77445"/>
                            <a14:foregroundMark x1="35169" y1="12303" x2="25212" y2="22082"/>
                            <a14:foregroundMark x1="25212" y1="22082" x2="61653" y2="27918"/>
                            <a14:foregroundMark x1="61653" y1="27918" x2="78178" y2="24763"/>
                            <a14:foregroundMark x1="78178" y1="24763" x2="53390" y2="15300"/>
                            <a14:foregroundMark x1="53390" y1="15300" x2="36653" y2="12776"/>
                            <a14:foregroundMark x1="40042" y1="17035" x2="34746" y2="13722"/>
                            <a14:foregroundMark x1="66525" y1="92114" x2="68644" y2="9195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43200" y="4011358"/>
                <a:ext cx="503757" cy="676656"/>
              </a:xfrm>
              <a:prstGeom prst="rect">
                <a:avLst/>
              </a:prstGeom>
            </p:spPr>
          </p:pic>
          <p:sp>
            <p:nvSpPr>
              <p:cNvPr id="1037" name="TextBox 1036">
                <a:extLst>
                  <a:ext uri="{FF2B5EF4-FFF2-40B4-BE49-F238E27FC236}">
                    <a16:creationId xmlns:a16="http://schemas.microsoft.com/office/drawing/2014/main" id="{C3B710A0-F79C-131C-DBB9-B4DB29CC3F41}"/>
                  </a:ext>
                </a:extLst>
              </p:cNvPr>
              <p:cNvSpPr txBox="1"/>
              <p:nvPr/>
            </p:nvSpPr>
            <p:spPr>
              <a:xfrm>
                <a:off x="10115912" y="6342575"/>
                <a:ext cx="1350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GC-FID</a:t>
                </a:r>
                <a:endParaRPr lang="en-US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038" name="Straight Connector 1037">
                <a:extLst>
                  <a:ext uri="{FF2B5EF4-FFF2-40B4-BE49-F238E27FC236}">
                    <a16:creationId xmlns:a16="http://schemas.microsoft.com/office/drawing/2014/main" id="{0F8B8382-B619-2B87-2692-F31062B26E3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097640" y="3908439"/>
                <a:ext cx="6192" cy="689442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9" name="Straight Connector 1038">
                <a:extLst>
                  <a:ext uri="{FF2B5EF4-FFF2-40B4-BE49-F238E27FC236}">
                    <a16:creationId xmlns:a16="http://schemas.microsoft.com/office/drawing/2014/main" id="{68166015-4077-D89B-C259-2639AD3967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079564" y="3912134"/>
                <a:ext cx="502836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  <a:tailEnd type="arrow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0" name="TextBox 1039">
                <a:extLst>
                  <a:ext uri="{FF2B5EF4-FFF2-40B4-BE49-F238E27FC236}">
                    <a16:creationId xmlns:a16="http://schemas.microsoft.com/office/drawing/2014/main" id="{0F8A84B5-AE39-4562-9021-1C45B117F487}"/>
                  </a:ext>
                </a:extLst>
              </p:cNvPr>
              <p:cNvSpPr txBox="1"/>
              <p:nvPr/>
            </p:nvSpPr>
            <p:spPr>
              <a:xfrm>
                <a:off x="11153651" y="3719961"/>
                <a:ext cx="1350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Vent</a:t>
                </a:r>
                <a:endParaRPr lang="en-US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1041" name="Picture 1040" descr="A grey electronic device with buttons and switches&#10;&#10;Description automatically generated">
                <a:extLst>
                  <a:ext uri="{FF2B5EF4-FFF2-40B4-BE49-F238E27FC236}">
                    <a16:creationId xmlns:a16="http://schemas.microsoft.com/office/drawing/2014/main" id="{A089AA06-849B-A324-FEB1-1A5C9D7421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9377126" y="1390920"/>
                <a:ext cx="1398498" cy="905214"/>
              </a:xfrm>
              <a:prstGeom prst="rect">
                <a:avLst/>
              </a:prstGeom>
            </p:spPr>
          </p:pic>
          <p:cxnSp>
            <p:nvCxnSpPr>
              <p:cNvPr id="1042" name="Straight Connector 1041">
                <a:extLst>
                  <a:ext uri="{FF2B5EF4-FFF2-40B4-BE49-F238E27FC236}">
                    <a16:creationId xmlns:a16="http://schemas.microsoft.com/office/drawing/2014/main" id="{8FAE8263-3E48-A2FF-87C6-7AF9D40F82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83334" y="2422778"/>
                <a:ext cx="479081" cy="0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3" name="Arc 1042">
                <a:extLst>
                  <a:ext uri="{FF2B5EF4-FFF2-40B4-BE49-F238E27FC236}">
                    <a16:creationId xmlns:a16="http://schemas.microsoft.com/office/drawing/2014/main" id="{37D63596-E646-7499-B588-9FE31C94E767}"/>
                  </a:ext>
                </a:extLst>
              </p:cNvPr>
              <p:cNvSpPr/>
              <p:nvPr/>
            </p:nvSpPr>
            <p:spPr>
              <a:xfrm rot="4829766" flipV="1">
                <a:off x="5154243" y="1893328"/>
                <a:ext cx="540223" cy="501031"/>
              </a:xfrm>
              <a:prstGeom prst="arc">
                <a:avLst>
                  <a:gd name="adj1" fmla="val 11869826"/>
                  <a:gd name="adj2" fmla="val 0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4" name="Freeform: Shape 83">
                <a:extLst>
                  <a:ext uri="{FF2B5EF4-FFF2-40B4-BE49-F238E27FC236}">
                    <a16:creationId xmlns:a16="http://schemas.microsoft.com/office/drawing/2014/main" id="{5A6333AB-7021-AF55-459A-9A1C296948F8}"/>
                  </a:ext>
                </a:extLst>
              </p:cNvPr>
              <p:cNvSpPr/>
              <p:nvPr/>
            </p:nvSpPr>
            <p:spPr>
              <a:xfrm>
                <a:off x="5294526" y="1563158"/>
                <a:ext cx="4203242" cy="584009"/>
              </a:xfrm>
              <a:custGeom>
                <a:avLst/>
                <a:gdLst>
                  <a:gd name="connsiteX0" fmla="*/ 0 w 4203242"/>
                  <a:gd name="connsiteY0" fmla="*/ 344166 h 584009"/>
                  <a:gd name="connsiteX1" fmla="*/ 2815153 w 4203242"/>
                  <a:gd name="connsiteY1" fmla="*/ 5388 h 584009"/>
                  <a:gd name="connsiteX2" fmla="*/ 4203242 w 4203242"/>
                  <a:gd name="connsiteY2" fmla="*/ 584009 h 584009"/>
                  <a:gd name="connsiteX3" fmla="*/ 4203242 w 4203242"/>
                  <a:gd name="connsiteY3" fmla="*/ 584009 h 58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3242" h="584009">
                    <a:moveTo>
                      <a:pt x="0" y="344166"/>
                    </a:moveTo>
                    <a:cubicBezTo>
                      <a:pt x="1057306" y="154790"/>
                      <a:pt x="2114613" y="-34586"/>
                      <a:pt x="2815153" y="5388"/>
                    </a:cubicBezTo>
                    <a:cubicBezTo>
                      <a:pt x="3515693" y="45362"/>
                      <a:pt x="4203242" y="584009"/>
                      <a:pt x="4203242" y="584009"/>
                    </a:cubicBezTo>
                    <a:lnTo>
                      <a:pt x="4203242" y="584009"/>
                    </a:lnTo>
                  </a:path>
                </a:pathLst>
              </a:cu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5" name="Freeform: Shape 87">
                <a:extLst>
                  <a:ext uri="{FF2B5EF4-FFF2-40B4-BE49-F238E27FC236}">
                    <a16:creationId xmlns:a16="http://schemas.microsoft.com/office/drawing/2014/main" id="{E78715B2-8BED-E4DE-5674-FFE3425CA142}"/>
                  </a:ext>
                </a:extLst>
              </p:cNvPr>
              <p:cNvSpPr/>
              <p:nvPr/>
            </p:nvSpPr>
            <p:spPr>
              <a:xfrm>
                <a:off x="8206317" y="2140360"/>
                <a:ext cx="1398498" cy="176361"/>
              </a:xfrm>
              <a:custGeom>
                <a:avLst/>
                <a:gdLst>
                  <a:gd name="connsiteX0" fmla="*/ 0 w 1382443"/>
                  <a:gd name="connsiteY0" fmla="*/ 176361 h 176361"/>
                  <a:gd name="connsiteX1" fmla="*/ 460814 w 1382443"/>
                  <a:gd name="connsiteY1" fmla="*/ 6492 h 176361"/>
                  <a:gd name="connsiteX2" fmla="*/ 1382443 w 1382443"/>
                  <a:gd name="connsiteY2" fmla="*/ 40827 h 176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82443" h="176361">
                    <a:moveTo>
                      <a:pt x="0" y="176361"/>
                    </a:moveTo>
                    <a:cubicBezTo>
                      <a:pt x="115203" y="102721"/>
                      <a:pt x="230407" y="29081"/>
                      <a:pt x="460814" y="6492"/>
                    </a:cubicBezTo>
                    <a:cubicBezTo>
                      <a:pt x="691221" y="-16097"/>
                      <a:pt x="1234862" y="26370"/>
                      <a:pt x="1382443" y="40827"/>
                    </a:cubicBezTo>
                  </a:path>
                </a:pathLst>
              </a:custGeom>
              <a:noFill/>
              <a:ln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6" name="TextBox 1045">
                <a:extLst>
                  <a:ext uri="{FF2B5EF4-FFF2-40B4-BE49-F238E27FC236}">
                    <a16:creationId xmlns:a16="http://schemas.microsoft.com/office/drawing/2014/main" id="{6AC61591-F814-CA92-D2FE-71D25505962E}"/>
                  </a:ext>
                </a:extLst>
              </p:cNvPr>
              <p:cNvSpPr txBox="1"/>
              <p:nvPr/>
            </p:nvSpPr>
            <p:spPr>
              <a:xfrm>
                <a:off x="9382517" y="2283198"/>
                <a:ext cx="1602422" cy="9039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Power supply</a:t>
                </a:r>
                <a:endParaRPr lang="en-US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1047" name="Picture 1046" descr="A grey rectangular object with a round object inside&#10;&#10;Description automatically generated">
                <a:extLst>
                  <a:ext uri="{FF2B5EF4-FFF2-40B4-BE49-F238E27FC236}">
                    <a16:creationId xmlns:a16="http://schemas.microsoft.com/office/drawing/2014/main" id="{F57A9A85-CF9E-0933-E0E7-4E7CBD9E41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8952" b="94262" l="7146" r="87818">
                            <a14:foregroundMark x1="13717" y1="32900" x2="7818" y2="48585"/>
                            <a14:foregroundMark x1="7818" y1="48585" x2="8393" y2="66182"/>
                            <a14:foregroundMark x1="8393" y1="66182" x2="12806" y2="77812"/>
                            <a14:foregroundMark x1="12806" y1="77812" x2="15971" y2="63504"/>
                            <a14:foregroundMark x1="15971" y1="63504" x2="13909" y2="33359"/>
                            <a14:foregroundMark x1="10600" y1="41316" x2="11367" y2="64652"/>
                            <a14:foregroundMark x1="11367" y1="64652" x2="12230" y2="43917"/>
                            <a14:foregroundMark x1="12230" y1="43917" x2="11894" y2="43841"/>
                            <a14:foregroundMark x1="7434" y1="43917" x2="7386" y2="58148"/>
                            <a14:foregroundMark x1="7386" y1="58148" x2="8873" y2="45065"/>
                            <a14:foregroundMark x1="45659" y1="8722" x2="69592" y2="26243"/>
                            <a14:foregroundMark x1="69592" y1="26243" x2="79137" y2="27544"/>
                            <a14:foregroundMark x1="79137" y1="27544" x2="75444" y2="13695"/>
                            <a14:foregroundMark x1="75444" y1="13695" x2="45228" y2="8952"/>
                            <a14:foregroundMark x1="72566" y1="29610" x2="72422" y2="63122"/>
                            <a14:foregroundMark x1="72422" y1="63122" x2="80144" y2="47666"/>
                            <a14:foregroundMark x1="80144" y1="47666" x2="73621" y2="32900"/>
                            <a14:foregroundMark x1="73621" y1="32900" x2="68441" y2="33971"/>
                            <a14:foregroundMark x1="82926" y1="27774" x2="79233" y2="43152"/>
                            <a14:foregroundMark x1="79233" y1="43152" x2="83789" y2="57613"/>
                            <a14:foregroundMark x1="83789" y1="57613" x2="84940" y2="36572"/>
                            <a14:foregroundMark x1="84940" y1="36572" x2="82782" y2="32594"/>
                            <a14:foregroundMark x1="69544" y1="44529" x2="68729" y2="75899"/>
                            <a14:foregroundMark x1="68729" y1="75899" x2="79233" y2="76282"/>
                            <a14:foregroundMark x1="79233" y1="76282" x2="74724" y2="55164"/>
                            <a14:foregroundMark x1="74724" y1="55164" x2="68825" y2="53252"/>
                            <a14:foregroundMark x1="69832" y1="74216" x2="72374" y2="88753"/>
                            <a14:foregroundMark x1="72374" y1="88753" x2="81007" y2="85845"/>
                            <a14:foregroundMark x1="81007" y1="85845" x2="69209" y2="79419"/>
                            <a14:foregroundMark x1="69209" y1="79419" x2="65276" y2="81714"/>
                            <a14:foregroundMark x1="85564" y1="78118" x2="86091" y2="31064"/>
                            <a14:foregroundMark x1="86091" y1="31064" x2="87818" y2="69319"/>
                            <a14:foregroundMark x1="87818" y1="69319" x2="86283" y2="77353"/>
                            <a14:foregroundMark x1="62926" y1="89748" x2="71942" y2="94262"/>
                            <a14:foregroundMark x1="71942" y1="94262" x2="63070" y2="8913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25" t="5471" r="9139" b="3117"/>
              <a:stretch/>
            </p:blipFill>
            <p:spPr>
              <a:xfrm>
                <a:off x="9196045" y="4357282"/>
                <a:ext cx="2889513" cy="194942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715300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956B19C-8DF6-A4CD-76F3-62F46357339D}"/>
              </a:ext>
            </a:extLst>
          </p:cNvPr>
          <p:cNvGrpSpPr/>
          <p:nvPr/>
        </p:nvGrpSpPr>
        <p:grpSpPr>
          <a:xfrm>
            <a:off x="271251" y="659896"/>
            <a:ext cx="8139371" cy="4899541"/>
            <a:chOff x="1690977" y="979229"/>
            <a:chExt cx="8139371" cy="4899541"/>
          </a:xfrm>
        </p:grpSpPr>
        <p:pic>
          <p:nvPicPr>
            <p:cNvPr id="7" name="Picture 6" descr="A transparent box with a tube inside&#10;&#10;Description automatically generated">
              <a:extLst>
                <a:ext uri="{FF2B5EF4-FFF2-40B4-BE49-F238E27FC236}">
                  <a16:creationId xmlns:a16="http://schemas.microsoft.com/office/drawing/2014/main" id="{45FD6F7B-1A1C-B073-3B5D-482401BF7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8734" y="979229"/>
              <a:ext cx="5900436" cy="4454305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206EB29-E115-CB14-FDFE-0E23EB4602C0}"/>
                </a:ext>
              </a:extLst>
            </p:cNvPr>
            <p:cNvCxnSpPr>
              <a:cxnSpLocks/>
            </p:cNvCxnSpPr>
            <p:nvPr/>
          </p:nvCxnSpPr>
          <p:spPr>
            <a:xfrm>
              <a:off x="2740709" y="3487918"/>
              <a:ext cx="3542191" cy="2038905"/>
            </a:xfrm>
            <a:prstGeom prst="straightConnector1">
              <a:avLst/>
            </a:prstGeom>
            <a:ln>
              <a:solidFill>
                <a:srgbClr val="00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9084CC1-635B-5F4A-1389-E4517B02756E}"/>
                </a:ext>
              </a:extLst>
            </p:cNvPr>
            <p:cNvCxnSpPr/>
            <p:nvPr/>
          </p:nvCxnSpPr>
          <p:spPr>
            <a:xfrm flipV="1">
              <a:off x="6487086" y="4843243"/>
              <a:ext cx="1174812" cy="683580"/>
            </a:xfrm>
            <a:prstGeom prst="straightConnector1">
              <a:avLst/>
            </a:prstGeom>
            <a:ln>
              <a:solidFill>
                <a:srgbClr val="00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8757EA6C-0559-E41E-F3DE-001D16998589}"/>
                </a:ext>
              </a:extLst>
            </p:cNvPr>
            <p:cNvCxnSpPr/>
            <p:nvPr/>
          </p:nvCxnSpPr>
          <p:spPr>
            <a:xfrm>
              <a:off x="2748533" y="1831109"/>
              <a:ext cx="0" cy="1494818"/>
            </a:xfrm>
            <a:prstGeom prst="straightConnector1">
              <a:avLst/>
            </a:prstGeom>
            <a:ln>
              <a:solidFill>
                <a:srgbClr val="00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05C8BA0-50B7-CCFB-7076-31BD152B7593}"/>
                </a:ext>
              </a:extLst>
            </p:cNvPr>
            <p:cNvCxnSpPr/>
            <p:nvPr/>
          </p:nvCxnSpPr>
          <p:spPr>
            <a:xfrm flipV="1">
              <a:off x="6907295" y="4171498"/>
              <a:ext cx="167197" cy="224901"/>
            </a:xfrm>
            <a:prstGeom prst="straightConnector1">
              <a:avLst/>
            </a:prstGeom>
            <a:ln>
              <a:solidFill>
                <a:srgbClr val="00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54461D9-4EF7-29F7-5C28-51B89615ED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14485" y="3446547"/>
              <a:ext cx="566885" cy="80882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DE0FE9A-3478-353F-9A5B-C4EA252A8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6532" y="3441251"/>
              <a:ext cx="889987" cy="7715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9D39D14-66B8-D4AE-B16B-FAB20980459F}"/>
                </a:ext>
              </a:extLst>
            </p:cNvPr>
            <p:cNvSpPr txBox="1"/>
            <p:nvPr/>
          </p:nvSpPr>
          <p:spPr>
            <a:xfrm>
              <a:off x="7581370" y="3071919"/>
              <a:ext cx="8899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20 mm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B82C7C6-86AA-0956-D9C3-3EF9E4B03F0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74492" y="4403806"/>
              <a:ext cx="506878" cy="292030"/>
            </a:xfrm>
            <a:prstGeom prst="straightConnector1">
              <a:avLst/>
            </a:prstGeom>
            <a:ln>
              <a:solidFill>
                <a:srgbClr val="0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C63DFAB-87C6-14E5-7714-5B22C2DC97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1015" y="4695836"/>
              <a:ext cx="882595" cy="2318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8245A20-9D25-8384-462D-583E31A8D697}"/>
                </a:ext>
              </a:extLst>
            </p:cNvPr>
            <p:cNvSpPr txBox="1"/>
            <p:nvPr/>
          </p:nvSpPr>
          <p:spPr>
            <a:xfrm rot="19784795">
              <a:off x="6620267" y="5209435"/>
              <a:ext cx="1193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114.3 mm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EDA4BE4-A128-F85F-8692-8DA21649920A}"/>
                </a:ext>
              </a:extLst>
            </p:cNvPr>
            <p:cNvSpPr txBox="1"/>
            <p:nvPr/>
          </p:nvSpPr>
          <p:spPr>
            <a:xfrm>
              <a:off x="1716289" y="2317012"/>
              <a:ext cx="1018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127 mm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F5C53F8-0086-4679-721B-BA335955929D}"/>
                </a:ext>
              </a:extLst>
            </p:cNvPr>
            <p:cNvSpPr txBox="1"/>
            <p:nvPr/>
          </p:nvSpPr>
          <p:spPr>
            <a:xfrm>
              <a:off x="7581370" y="426858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5 mm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E003FEA-FE84-ADF6-CC2F-291CD6AB9289}"/>
                </a:ext>
              </a:extLst>
            </p:cNvPr>
            <p:cNvSpPr txBox="1"/>
            <p:nvPr/>
          </p:nvSpPr>
          <p:spPr>
            <a:xfrm rot="1772518">
              <a:off x="3619299" y="4346127"/>
              <a:ext cx="1018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345 mm</a:t>
              </a:r>
            </a:p>
          </p:txBody>
        </p:sp>
        <p:pic>
          <p:nvPicPr>
            <p:cNvPr id="24" name="Picture 23" descr="A diagram of a molecule&#10;&#10;Description automatically generated">
              <a:extLst>
                <a:ext uri="{FF2B5EF4-FFF2-40B4-BE49-F238E27FC236}">
                  <a16:creationId xmlns:a16="http://schemas.microsoft.com/office/drawing/2014/main" id="{8BCE02A1-B9B7-DD66-22A1-0E20901F3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90" r="7096" b="8302"/>
            <a:stretch/>
          </p:blipFill>
          <p:spPr>
            <a:xfrm>
              <a:off x="2536523" y="4541689"/>
              <a:ext cx="1031947" cy="914570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681DBBC-617E-23C2-D54C-B1101A778320}"/>
                </a:ext>
              </a:extLst>
            </p:cNvPr>
            <p:cNvSpPr/>
            <p:nvPr/>
          </p:nvSpPr>
          <p:spPr>
            <a:xfrm>
              <a:off x="1690977" y="1003732"/>
              <a:ext cx="8058647" cy="48750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8826400-3210-AFDA-EB17-2B5DB8FA2E20}"/>
                </a:ext>
              </a:extLst>
            </p:cNvPr>
            <p:cNvSpPr txBox="1"/>
            <p:nvPr/>
          </p:nvSpPr>
          <p:spPr>
            <a:xfrm>
              <a:off x="2464130" y="1142641"/>
              <a:ext cx="365561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pic>
          <p:nvPicPr>
            <p:cNvPr id="29" name="Picture 28" descr="A black line of lines&#10;&#10;Description automatically generated">
              <a:extLst>
                <a:ext uri="{FF2B5EF4-FFF2-40B4-BE49-F238E27FC236}">
                  <a16:creationId xmlns:a16="http://schemas.microsoft.com/office/drawing/2014/main" id="{0702518B-971C-ECC1-1AB3-5257B9125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6048" y="1360632"/>
              <a:ext cx="1384300" cy="400050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20FE263-F31D-F399-516B-73E0EFCBE639}"/>
                </a:ext>
              </a:extLst>
            </p:cNvPr>
            <p:cNvSpPr txBox="1"/>
            <p:nvPr/>
          </p:nvSpPr>
          <p:spPr>
            <a:xfrm>
              <a:off x="8340060" y="1142641"/>
              <a:ext cx="365561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021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99CF1F7-3FA8-0C9D-7DA0-DBD242494AD7}"/>
              </a:ext>
            </a:extLst>
          </p:cNvPr>
          <p:cNvGrpSpPr/>
          <p:nvPr/>
        </p:nvGrpSpPr>
        <p:grpSpPr>
          <a:xfrm>
            <a:off x="2822080" y="659896"/>
            <a:ext cx="3064525" cy="6530065"/>
            <a:chOff x="3158965" y="163967"/>
            <a:chExt cx="3064525" cy="6530065"/>
          </a:xfrm>
        </p:grpSpPr>
        <p:pic>
          <p:nvPicPr>
            <p:cNvPr id="6" name="Picture 5" descr="A graph of a graph showing a model of a heat exchanger&#10;&#10;Description automatically generated with medium confidence">
              <a:extLst>
                <a:ext uri="{FF2B5EF4-FFF2-40B4-BE49-F238E27FC236}">
                  <a16:creationId xmlns:a16="http://schemas.microsoft.com/office/drawing/2014/main" id="{7922DC9D-EE1F-A1BE-7D30-3C8E140A1A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1" r="2139"/>
            <a:stretch/>
          </p:blipFill>
          <p:spPr>
            <a:xfrm>
              <a:off x="3178538" y="163967"/>
              <a:ext cx="3044952" cy="3243677"/>
            </a:xfrm>
            <a:prstGeom prst="rect">
              <a:avLst/>
            </a:prstGeom>
          </p:spPr>
        </p:pic>
        <p:pic>
          <p:nvPicPr>
            <p:cNvPr id="8" name="Picture 7" descr="A drawing of a long tube with many circles&#10;&#10;Description automatically generated with medium confidence">
              <a:extLst>
                <a:ext uri="{FF2B5EF4-FFF2-40B4-BE49-F238E27FC236}">
                  <a16:creationId xmlns:a16="http://schemas.microsoft.com/office/drawing/2014/main" id="{BB6D7DBA-DD50-22FC-2693-78A33A0F9A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32" t="17760" r="19225" b="19597"/>
            <a:stretch/>
          </p:blipFill>
          <p:spPr>
            <a:xfrm>
              <a:off x="3179657" y="3405169"/>
              <a:ext cx="2464318" cy="171510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" name="Picture 9" descr="A drawing of a spiraled object&#10;&#10;Description automatically generated with medium confidence">
              <a:extLst>
                <a:ext uri="{FF2B5EF4-FFF2-40B4-BE49-F238E27FC236}">
                  <a16:creationId xmlns:a16="http://schemas.microsoft.com/office/drawing/2014/main" id="{22A09283-0A61-3844-BCEE-F51251C18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817" t="16664" r="12512" b="18784"/>
            <a:stretch/>
          </p:blipFill>
          <p:spPr>
            <a:xfrm>
              <a:off x="3167676" y="5207445"/>
              <a:ext cx="2468470" cy="148658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8" name="Picture 17" descr="A diagram of a molecule&#10;&#10;Description automatically generated">
              <a:extLst>
                <a:ext uri="{FF2B5EF4-FFF2-40B4-BE49-F238E27FC236}">
                  <a16:creationId xmlns:a16="http://schemas.microsoft.com/office/drawing/2014/main" id="{54EDB83E-0771-579F-B902-85A330B9F5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194" t="1" r="8107" b="6972"/>
            <a:stretch/>
          </p:blipFill>
          <p:spPr>
            <a:xfrm>
              <a:off x="3186179" y="4600515"/>
              <a:ext cx="548640" cy="519758"/>
            </a:xfrm>
            <a:prstGeom prst="rect">
              <a:avLst/>
            </a:prstGeom>
            <a:ln>
              <a:noFill/>
            </a:ln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A90AE1-53C2-353C-F3FF-B8DD4E8C37A4}"/>
                </a:ext>
              </a:extLst>
            </p:cNvPr>
            <p:cNvSpPr txBox="1"/>
            <p:nvPr/>
          </p:nvSpPr>
          <p:spPr>
            <a:xfrm>
              <a:off x="3158965" y="163967"/>
              <a:ext cx="28643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9B61FD6-54A5-B8F5-4E41-5A6050761DEA}"/>
                </a:ext>
              </a:extLst>
            </p:cNvPr>
            <p:cNvSpPr txBox="1"/>
            <p:nvPr/>
          </p:nvSpPr>
          <p:spPr>
            <a:xfrm>
              <a:off x="5357536" y="3405169"/>
              <a:ext cx="28643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pic>
          <p:nvPicPr>
            <p:cNvPr id="31" name="Picture 30" descr="A green and black numbers&#10;&#10;Description automatically generated">
              <a:extLst>
                <a:ext uri="{FF2B5EF4-FFF2-40B4-BE49-F238E27FC236}">
                  <a16:creationId xmlns:a16="http://schemas.microsoft.com/office/drawing/2014/main" id="{E2C02303-79EE-3CBD-F1C4-1262E45B17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00"/>
            <a:stretch/>
          </p:blipFill>
          <p:spPr>
            <a:xfrm>
              <a:off x="5655500" y="3406292"/>
              <a:ext cx="565957" cy="3287740"/>
            </a:xfrm>
            <a:prstGeom prst="rect">
              <a:avLst/>
            </a:prstGeom>
            <a:ln>
              <a:noFill/>
            </a:ln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6336F27-F817-6443-0E85-86C3B243EC7F}"/>
                </a:ext>
              </a:extLst>
            </p:cNvPr>
            <p:cNvSpPr txBox="1"/>
            <p:nvPr/>
          </p:nvSpPr>
          <p:spPr>
            <a:xfrm>
              <a:off x="5349707" y="5199664"/>
              <a:ext cx="28643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  <p:pic>
          <p:nvPicPr>
            <p:cNvPr id="33" name="Picture 32" descr="A diagram of a molecule&#10;&#10;Description automatically generated">
              <a:extLst>
                <a:ext uri="{FF2B5EF4-FFF2-40B4-BE49-F238E27FC236}">
                  <a16:creationId xmlns:a16="http://schemas.microsoft.com/office/drawing/2014/main" id="{0017F3D5-12FF-1797-7A01-5071AC3587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194" t="1" r="8107" b="6972"/>
            <a:stretch/>
          </p:blipFill>
          <p:spPr>
            <a:xfrm>
              <a:off x="3167676" y="6174274"/>
              <a:ext cx="548640" cy="519758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101970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358C173-F384-3167-A2B1-FAF979491C3A}"/>
              </a:ext>
            </a:extLst>
          </p:cNvPr>
          <p:cNvGrpSpPr/>
          <p:nvPr/>
        </p:nvGrpSpPr>
        <p:grpSpPr>
          <a:xfrm>
            <a:off x="1170211" y="659896"/>
            <a:ext cx="6400800" cy="4957898"/>
            <a:chOff x="2444037" y="-17154"/>
            <a:chExt cx="6400800" cy="4957898"/>
          </a:xfrm>
        </p:grpSpPr>
        <p:pic>
          <p:nvPicPr>
            <p:cNvPr id="7" name="Picture 6" descr="A graph of power distribution&#10;&#10;Description automatically generated">
              <a:extLst>
                <a:ext uri="{FF2B5EF4-FFF2-40B4-BE49-F238E27FC236}">
                  <a16:creationId xmlns:a16="http://schemas.microsoft.com/office/drawing/2014/main" id="{EB9FC1C3-312B-14CE-02EB-47FDC8F41D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98" b="4431"/>
            <a:stretch/>
          </p:blipFill>
          <p:spPr>
            <a:xfrm>
              <a:off x="2444037" y="7034"/>
              <a:ext cx="3200400" cy="3345033"/>
            </a:xfrm>
            <a:prstGeom prst="rect">
              <a:avLst/>
            </a:prstGeom>
          </p:spPr>
        </p:pic>
        <p:pic>
          <p:nvPicPr>
            <p:cNvPr id="9" name="Picture 8" descr="A graph of a temperature&#10;&#10;Description automatically generated">
              <a:extLst>
                <a:ext uri="{FF2B5EF4-FFF2-40B4-BE49-F238E27FC236}">
                  <a16:creationId xmlns:a16="http://schemas.microsoft.com/office/drawing/2014/main" id="{0A3F3EDA-B604-A958-82E1-3AAFE2477A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72" b="4465"/>
            <a:stretch/>
          </p:blipFill>
          <p:spPr>
            <a:xfrm>
              <a:off x="5644437" y="24886"/>
              <a:ext cx="3200400" cy="3312292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E263455-AC6A-9E5E-6318-DE3CCFEDAF93}"/>
                </a:ext>
              </a:extLst>
            </p:cNvPr>
            <p:cNvSpPr txBox="1"/>
            <p:nvPr/>
          </p:nvSpPr>
          <p:spPr>
            <a:xfrm>
              <a:off x="2444037" y="-17154"/>
              <a:ext cx="28643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917695F-4E21-7BCC-1AE2-16DD26E6499D}"/>
                </a:ext>
              </a:extLst>
            </p:cNvPr>
            <p:cNvSpPr txBox="1"/>
            <p:nvPr/>
          </p:nvSpPr>
          <p:spPr>
            <a:xfrm>
              <a:off x="5644437" y="-6644"/>
              <a:ext cx="28643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101906A-CC8D-2AEB-41AF-3774ACD5A0C2}"/>
                </a:ext>
              </a:extLst>
            </p:cNvPr>
            <p:cNvSpPr txBox="1"/>
            <p:nvPr/>
          </p:nvSpPr>
          <p:spPr>
            <a:xfrm>
              <a:off x="3185559" y="3431026"/>
              <a:ext cx="28643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  <p:pic>
          <p:nvPicPr>
            <p:cNvPr id="14" name="Picture 13" descr="A diagram of a graph showing a number of red and yellow spirals&#10;&#10;Description automatically generated with medium confidence">
              <a:extLst>
                <a:ext uri="{FF2B5EF4-FFF2-40B4-BE49-F238E27FC236}">
                  <a16:creationId xmlns:a16="http://schemas.microsoft.com/office/drawing/2014/main" id="{7D3AC2FA-314E-A9CA-A92A-8EFCBECE9C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027" r="52562" b="76760"/>
            <a:stretch/>
          </p:blipFill>
          <p:spPr>
            <a:xfrm>
              <a:off x="4518090" y="4303547"/>
              <a:ext cx="2825572" cy="63719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Picture 14" descr="A diagram of a graph showing a number of red and yellow spirals&#10;&#10;Description automatically generated with medium confidence">
              <a:extLst>
                <a:ext uri="{FF2B5EF4-FFF2-40B4-BE49-F238E27FC236}">
                  <a16:creationId xmlns:a16="http://schemas.microsoft.com/office/drawing/2014/main" id="{509CF6EB-FA68-31D7-1CCA-DC94119586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84" t="39974" r="7679" b="40219"/>
            <a:stretch/>
          </p:blipFill>
          <p:spPr>
            <a:xfrm>
              <a:off x="3471998" y="3432364"/>
              <a:ext cx="4917755" cy="850163"/>
            </a:xfrm>
            <a:prstGeom prst="rect">
              <a:avLst/>
            </a:prstGeom>
            <a:ln>
              <a:noFill/>
            </a:ln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A1CC9F8-1A19-11D4-3ED9-B374B510FF55}"/>
                </a:ext>
              </a:extLst>
            </p:cNvPr>
            <p:cNvSpPr txBox="1"/>
            <p:nvPr/>
          </p:nvSpPr>
          <p:spPr>
            <a:xfrm>
              <a:off x="4280089" y="4282527"/>
              <a:ext cx="4760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kern="1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°C</a:t>
              </a:r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</p:txBody>
        </p:sp>
        <p:pic>
          <p:nvPicPr>
            <p:cNvPr id="17" name="Picture 16" descr="A diagram of a graph showing a number of red and yellow spirals&#10;&#10;Description automatically generated with medium confidence">
              <a:extLst>
                <a:ext uri="{FF2B5EF4-FFF2-40B4-BE49-F238E27FC236}">
                  <a16:creationId xmlns:a16="http://schemas.microsoft.com/office/drawing/2014/main" id="{FEE043A7-7BCF-5E95-DAA5-81AB79DA90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232" t="80654" r="1474" b="6775"/>
            <a:stretch/>
          </p:blipFill>
          <p:spPr>
            <a:xfrm>
              <a:off x="3199654" y="4149359"/>
              <a:ext cx="682248" cy="778424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476017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6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ECCF0E2-1932-8677-9A8A-F3BD4EBBA240}"/>
              </a:ext>
            </a:extLst>
          </p:cNvPr>
          <p:cNvGrpSpPr/>
          <p:nvPr/>
        </p:nvGrpSpPr>
        <p:grpSpPr>
          <a:xfrm>
            <a:off x="1307311" y="663686"/>
            <a:ext cx="6529378" cy="4479814"/>
            <a:chOff x="1522426" y="3445"/>
            <a:chExt cx="6529378" cy="4479814"/>
          </a:xfrm>
        </p:grpSpPr>
        <p:pic>
          <p:nvPicPr>
            <p:cNvPr id="6" name="Picture 5" descr="A graph of a reaction diameter&#10;&#10;Description automatically generated">
              <a:extLst>
                <a:ext uri="{FF2B5EF4-FFF2-40B4-BE49-F238E27FC236}">
                  <a16:creationId xmlns:a16="http://schemas.microsoft.com/office/drawing/2014/main" id="{B3EF36ED-2B47-EE10-9C8A-787723DAC9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8" r="-25"/>
            <a:stretch/>
          </p:blipFill>
          <p:spPr>
            <a:xfrm>
              <a:off x="5400044" y="2315483"/>
              <a:ext cx="2651760" cy="216777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07BF6F4-AFB0-EC3F-049F-7040D6C91DFC}"/>
                </a:ext>
              </a:extLst>
            </p:cNvPr>
            <p:cNvSpPr txBox="1"/>
            <p:nvPr/>
          </p:nvSpPr>
          <p:spPr>
            <a:xfrm>
              <a:off x="1522426" y="436605"/>
              <a:ext cx="6712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kern="1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cm s</a:t>
              </a:r>
              <a:r>
                <a:rPr lang="en-US" sz="1400" kern="100" baseline="300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-1</a:t>
              </a:r>
              <a:endParaRPr 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FCD9BC7-81B6-F296-A6AF-F51018AD37DA}"/>
                </a:ext>
              </a:extLst>
            </p:cNvPr>
            <p:cNvCxnSpPr>
              <a:cxnSpLocks/>
            </p:cNvCxnSpPr>
            <p:nvPr/>
          </p:nvCxnSpPr>
          <p:spPr>
            <a:xfrm>
              <a:off x="2226793" y="636814"/>
              <a:ext cx="376849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92B5EFF-39E5-C7B3-AE50-33C662521A77}"/>
                </a:ext>
              </a:extLst>
            </p:cNvPr>
            <p:cNvCxnSpPr>
              <a:cxnSpLocks/>
            </p:cNvCxnSpPr>
            <p:nvPr/>
          </p:nvCxnSpPr>
          <p:spPr>
            <a:xfrm>
              <a:off x="2210572" y="2201010"/>
              <a:ext cx="376849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 descr="A blue and yellow colored tube&#10;&#10;Description automatically generated with medium confidence">
              <a:extLst>
                <a:ext uri="{FF2B5EF4-FFF2-40B4-BE49-F238E27FC236}">
                  <a16:creationId xmlns:a16="http://schemas.microsoft.com/office/drawing/2014/main" id="{2E6E9F3E-08EB-3550-B3BB-3D962C1992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076" b="45971"/>
            <a:stretch/>
          </p:blipFill>
          <p:spPr>
            <a:xfrm>
              <a:off x="2188406" y="380681"/>
              <a:ext cx="5852160" cy="373394"/>
            </a:xfrm>
            <a:prstGeom prst="rect">
              <a:avLst/>
            </a:prstGeom>
          </p:spPr>
        </p:pic>
        <p:pic>
          <p:nvPicPr>
            <p:cNvPr id="20" name="Picture 19" descr="A blue and yellow tube with a grid&#10;&#10;Description automatically generated with medium confidence">
              <a:extLst>
                <a:ext uri="{FF2B5EF4-FFF2-40B4-BE49-F238E27FC236}">
                  <a16:creationId xmlns:a16="http://schemas.microsoft.com/office/drawing/2014/main" id="{53CE9AB2-8431-3F90-BF9F-D9E5A5DAC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155" b="46166"/>
            <a:stretch/>
          </p:blipFill>
          <p:spPr>
            <a:xfrm>
              <a:off x="2169696" y="1140216"/>
              <a:ext cx="5852160" cy="361355"/>
            </a:xfrm>
            <a:prstGeom prst="rect">
              <a:avLst/>
            </a:prstGeom>
          </p:spPr>
        </p:pic>
        <p:pic>
          <p:nvPicPr>
            <p:cNvPr id="21" name="Picture 20" descr="A close-up of a device&#10;&#10;Description automatically generated">
              <a:extLst>
                <a:ext uri="{FF2B5EF4-FFF2-40B4-BE49-F238E27FC236}">
                  <a16:creationId xmlns:a16="http://schemas.microsoft.com/office/drawing/2014/main" id="{284D3F62-FCB2-2459-1880-483A9B439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968" b="45864"/>
            <a:stretch/>
          </p:blipFill>
          <p:spPr>
            <a:xfrm>
              <a:off x="2187559" y="1913266"/>
              <a:ext cx="5852160" cy="383443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B8EA4F0-EF91-CBC7-0B76-A60BA2AD9743}"/>
                </a:ext>
              </a:extLst>
            </p:cNvPr>
            <p:cNvSpPr txBox="1"/>
            <p:nvPr/>
          </p:nvSpPr>
          <p:spPr>
            <a:xfrm>
              <a:off x="2127458" y="1141236"/>
              <a:ext cx="4334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kern="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</a:t>
              </a:r>
              <a:endPara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41956BD-B47A-AAE7-F528-16A9AF8D3453}"/>
                </a:ext>
              </a:extLst>
            </p:cNvPr>
            <p:cNvSpPr txBox="1"/>
            <p:nvPr/>
          </p:nvSpPr>
          <p:spPr>
            <a:xfrm>
              <a:off x="2127458" y="1935425"/>
              <a:ext cx="4334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kern="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</a:t>
              </a:r>
              <a:endPara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48FEEEF-BA30-B72C-3C43-2BF3F3E1C116}"/>
                </a:ext>
              </a:extLst>
            </p:cNvPr>
            <p:cNvCxnSpPr>
              <a:cxnSpLocks/>
            </p:cNvCxnSpPr>
            <p:nvPr/>
          </p:nvCxnSpPr>
          <p:spPr>
            <a:xfrm>
              <a:off x="2188290" y="1411719"/>
              <a:ext cx="376849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 descr="A blue and green line&#10;&#10;Description automatically generated with medium confidence">
              <a:extLst>
                <a:ext uri="{FF2B5EF4-FFF2-40B4-BE49-F238E27FC236}">
                  <a16:creationId xmlns:a16="http://schemas.microsoft.com/office/drawing/2014/main" id="{B5716105-D6DD-9B0D-B35E-7CD0677FB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619" r="90816" b="26285"/>
            <a:stretch/>
          </p:blipFill>
          <p:spPr>
            <a:xfrm>
              <a:off x="1545667" y="800306"/>
              <a:ext cx="546275" cy="296306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6" name="Picture 25" descr="A blue and green tube with black threads&#10;&#10;Description automatically generated">
              <a:extLst>
                <a:ext uri="{FF2B5EF4-FFF2-40B4-BE49-F238E27FC236}">
                  <a16:creationId xmlns:a16="http://schemas.microsoft.com/office/drawing/2014/main" id="{11D454CB-2D24-478E-ABCC-D70387625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67" t="16824" r="16274" b="19155"/>
            <a:stretch/>
          </p:blipFill>
          <p:spPr>
            <a:xfrm>
              <a:off x="2103753" y="2306187"/>
              <a:ext cx="3200400" cy="213527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7" name="Picture 26" descr="A diagram of a molecule&#10;&#10;Description automatically generated">
              <a:extLst>
                <a:ext uri="{FF2B5EF4-FFF2-40B4-BE49-F238E27FC236}">
                  <a16:creationId xmlns:a16="http://schemas.microsoft.com/office/drawing/2014/main" id="{2418BDB2-98EB-07CC-4A1A-F82A4B175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13" b="-3488"/>
            <a:stretch/>
          </p:blipFill>
          <p:spPr>
            <a:xfrm>
              <a:off x="2103753" y="3739315"/>
              <a:ext cx="779908" cy="711622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B3F0A549-8DBA-299C-875B-E59AA495894C}"/>
                    </a:ext>
                  </a:extLst>
                </p:cNvPr>
                <p:cNvSpPr txBox="1"/>
                <p:nvPr/>
              </p:nvSpPr>
              <p:spPr>
                <a:xfrm>
                  <a:off x="2184443" y="9194"/>
                  <a:ext cx="2008101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i="1" kern="100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𝜐</m:t>
                          </m:r>
                        </m:e>
                        <m:sub>
                          <m:r>
                            <a:rPr lang="en-US" b="0" i="1" kern="100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𝑖𝑛</m:t>
                          </m:r>
                        </m:sub>
                      </m:sSub>
                    </m:oMath>
                  </a14:m>
                  <a:r>
                    <a:rPr lang="en-US" kern="100" dirty="0">
                      <a:effectLst/>
                      <a:latin typeface="Arial" panose="020B060402020202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 = 0.5 cm s</a:t>
                  </a:r>
                  <a:r>
                    <a:rPr lang="en-US" kern="100" baseline="30000" dirty="0">
                      <a:latin typeface="Arial" panose="020B060402020202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-1</a:t>
                  </a:r>
                  <a:endParaRPr lang="en-U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C6C55DE6-9E06-F52A-E3D8-CA4C8CB2B8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84443" y="9194"/>
                  <a:ext cx="2008101" cy="369332"/>
                </a:xfrm>
                <a:prstGeom prst="rect">
                  <a:avLst/>
                </a:prstGeom>
                <a:blipFill>
                  <a:blip r:embed="rId9"/>
                  <a:stretch>
                    <a:fillRect t="-6667" b="-26667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3E7B6E6F-DD1B-150C-7EA9-97C5FE68860E}"/>
                    </a:ext>
                  </a:extLst>
                </p:cNvPr>
                <p:cNvSpPr txBox="1"/>
                <p:nvPr/>
              </p:nvSpPr>
              <p:spPr>
                <a:xfrm>
                  <a:off x="2196976" y="727608"/>
                  <a:ext cx="200810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i="1" kern="100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𝜐</m:t>
                          </m:r>
                        </m:e>
                        <m:sub>
                          <m:r>
                            <a:rPr lang="en-US" b="0" i="1" kern="100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𝑖𝑛</m:t>
                          </m:r>
                        </m:sub>
                      </m:sSub>
                    </m:oMath>
                  </a14:m>
                  <a:r>
                    <a:rPr lang="en-US" kern="100" dirty="0">
                      <a:effectLst/>
                      <a:latin typeface="Arial" panose="020B060402020202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 = </a:t>
                  </a:r>
                  <a:r>
                    <a:rPr lang="en-US" kern="100" dirty="0">
                      <a:latin typeface="Arial" panose="020B060402020202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1.1</a:t>
                  </a:r>
                  <a:r>
                    <a:rPr lang="en-US" kern="100" dirty="0">
                      <a:effectLst/>
                      <a:latin typeface="Arial" panose="020B060402020202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en-US" kern="100" dirty="0">
                      <a:latin typeface="Arial" panose="020B060402020202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cm s</a:t>
                  </a:r>
                  <a:r>
                    <a:rPr lang="en-US" sz="1800" kern="100" baseline="30000" dirty="0">
                      <a:effectLst/>
                      <a:latin typeface="Arial" panose="020B060402020202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-1</a:t>
                  </a:r>
                  <a:endParaRPr lang="en-U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7A9F7D44-BBD6-84CC-6ACF-B8CDDEBA71D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96976" y="727608"/>
                  <a:ext cx="2008101" cy="369332"/>
                </a:xfrm>
                <a:prstGeom prst="rect">
                  <a:avLst/>
                </a:prstGeom>
                <a:blipFill>
                  <a:blip r:embed="rId10"/>
                  <a:stretch>
                    <a:fillRect t="-6667" b="-2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3BFAAA54-8C2A-1EF7-37DA-D0250244B4D4}"/>
                    </a:ext>
                  </a:extLst>
                </p:cNvPr>
                <p:cNvSpPr txBox="1"/>
                <p:nvPr/>
              </p:nvSpPr>
              <p:spPr>
                <a:xfrm>
                  <a:off x="2166529" y="1525160"/>
                  <a:ext cx="200810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i="1" kern="100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𝜐</m:t>
                          </m:r>
                        </m:e>
                        <m:sub>
                          <m:r>
                            <a:rPr lang="en-US" b="0" i="1" kern="100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𝑖𝑛</m:t>
                          </m:r>
                        </m:sub>
                      </m:sSub>
                    </m:oMath>
                  </a14:m>
                  <a:r>
                    <a:rPr lang="en-US" kern="100" dirty="0">
                      <a:effectLst/>
                      <a:latin typeface="Arial" panose="020B060402020202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 = 2.1 </a:t>
                  </a:r>
                  <a:r>
                    <a:rPr lang="en-US" kern="100" dirty="0">
                      <a:latin typeface="Arial" panose="020B060402020202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cm s</a:t>
                  </a:r>
                  <a:r>
                    <a:rPr lang="en-US" sz="1800" kern="100" baseline="30000" dirty="0">
                      <a:effectLst/>
                      <a:latin typeface="Arial" panose="020B060402020202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-1</a:t>
                  </a:r>
                  <a:endParaRPr lang="en-U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83F076AF-A7FE-03C4-8C6F-2411FAE8ABA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66529" y="1525160"/>
                  <a:ext cx="2008101" cy="369332"/>
                </a:xfrm>
                <a:prstGeom prst="rect">
                  <a:avLst/>
                </a:prstGeom>
                <a:blipFill>
                  <a:blip r:embed="rId11"/>
                  <a:stretch>
                    <a:fillRect t="-6667" b="-2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D53C4A3-6AD5-A72A-9BFE-E17465C8F331}"/>
                </a:ext>
              </a:extLst>
            </p:cNvPr>
            <p:cNvSpPr txBox="1"/>
            <p:nvPr/>
          </p:nvSpPr>
          <p:spPr>
            <a:xfrm>
              <a:off x="2122195" y="360797"/>
              <a:ext cx="4334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kern="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</a:t>
              </a:r>
              <a:endPara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5D669DD2-ED48-0476-180F-B50AB7113A97}"/>
                </a:ext>
              </a:extLst>
            </p:cNvPr>
            <p:cNvCxnSpPr>
              <a:cxnSpLocks/>
            </p:cNvCxnSpPr>
            <p:nvPr/>
          </p:nvCxnSpPr>
          <p:spPr>
            <a:xfrm>
              <a:off x="2183027" y="641790"/>
              <a:ext cx="376849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3BFB292-94CC-8EA2-274D-3F39A353EBB5}"/>
                </a:ext>
              </a:extLst>
            </p:cNvPr>
            <p:cNvCxnSpPr>
              <a:cxnSpLocks/>
            </p:cNvCxnSpPr>
            <p:nvPr/>
          </p:nvCxnSpPr>
          <p:spPr>
            <a:xfrm>
              <a:off x="2182322" y="2185138"/>
              <a:ext cx="376849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8EE5DD-78EC-D3F0-7311-C80984AF3707}"/>
                </a:ext>
              </a:extLst>
            </p:cNvPr>
            <p:cNvSpPr txBox="1"/>
            <p:nvPr/>
          </p:nvSpPr>
          <p:spPr>
            <a:xfrm>
              <a:off x="1522426" y="3445"/>
              <a:ext cx="28643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919A866-70A2-391A-0D41-BB8BE30EF114}"/>
                </a:ext>
              </a:extLst>
            </p:cNvPr>
            <p:cNvSpPr txBox="1"/>
            <p:nvPr/>
          </p:nvSpPr>
          <p:spPr>
            <a:xfrm>
              <a:off x="4882198" y="2293992"/>
              <a:ext cx="28643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97FEA9D-7EBE-FBC1-1D04-024BD6C7818C}"/>
                </a:ext>
              </a:extLst>
            </p:cNvPr>
            <p:cNvSpPr txBox="1"/>
            <p:nvPr/>
          </p:nvSpPr>
          <p:spPr>
            <a:xfrm>
              <a:off x="5303520" y="2295144"/>
              <a:ext cx="286439" cy="323165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2775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7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849287F-C763-D626-1A2B-0407A0C5964D}"/>
              </a:ext>
            </a:extLst>
          </p:cNvPr>
          <p:cNvGrpSpPr/>
          <p:nvPr/>
        </p:nvGrpSpPr>
        <p:grpSpPr>
          <a:xfrm>
            <a:off x="2233732" y="739688"/>
            <a:ext cx="4676535" cy="3947783"/>
            <a:chOff x="1255086" y="291204"/>
            <a:chExt cx="4676535" cy="3947783"/>
          </a:xfrm>
        </p:grpSpPr>
        <p:pic>
          <p:nvPicPr>
            <p:cNvPr id="7" name="Picture 6" descr="A picture containing close, crowd&#10;&#10;Description automatically generated">
              <a:extLst>
                <a:ext uri="{FF2B5EF4-FFF2-40B4-BE49-F238E27FC236}">
                  <a16:creationId xmlns:a16="http://schemas.microsoft.com/office/drawing/2014/main" id="{8823FA63-2DEB-B894-189B-286D551913BA}"/>
                </a:ext>
              </a:extLst>
            </p:cNvPr>
            <p:cNvPicPr>
              <a:picLocks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/>
                      </a14:imgEffect>
                    </a14:imgLayer>
                  </a14:imgProps>
                </a:ext>
              </a:extLst>
            </a:blip>
            <a:srcRect l="7919" r="9964" b="8061"/>
            <a:stretch/>
          </p:blipFill>
          <p:spPr>
            <a:xfrm>
              <a:off x="3596616" y="291204"/>
              <a:ext cx="2297717" cy="1925172"/>
            </a:xfrm>
            <a:prstGeom prst="rect">
              <a:avLst/>
            </a:prstGeom>
          </p:spPr>
        </p:pic>
        <p:pic>
          <p:nvPicPr>
            <p:cNvPr id="9" name="Picture 8" descr="A graph of a graph of a graph of a graph of a graph of a graph of a graph of a graph of a graph of a graph of a graph of a graph of a graph of&#10;&#10;Description automatically generated">
              <a:extLst>
                <a:ext uri="{FF2B5EF4-FFF2-40B4-BE49-F238E27FC236}">
                  <a16:creationId xmlns:a16="http://schemas.microsoft.com/office/drawing/2014/main" id="{87C12FBF-7490-87F9-2771-597D969CC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2005" y="2279558"/>
              <a:ext cx="2286000" cy="1959429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3C09A5-F17B-85BC-6395-A278E03D4772}"/>
                </a:ext>
              </a:extLst>
            </p:cNvPr>
            <p:cNvGrpSpPr/>
            <p:nvPr/>
          </p:nvGrpSpPr>
          <p:grpSpPr>
            <a:xfrm>
              <a:off x="1255086" y="291205"/>
              <a:ext cx="4676535" cy="3919631"/>
              <a:chOff x="584541" y="693965"/>
              <a:chExt cx="4676535" cy="3919631"/>
            </a:xfrm>
          </p:grpSpPr>
          <p:pic>
            <p:nvPicPr>
              <p:cNvPr id="12" name="Picture 11" descr="A close-up of a rock&#10;&#10;Description automatically generated">
                <a:extLst>
                  <a:ext uri="{FF2B5EF4-FFF2-40B4-BE49-F238E27FC236}">
                    <a16:creationId xmlns:a16="http://schemas.microsoft.com/office/drawing/2014/main" id="{7CF945E1-9CA5-5370-35BD-DBB8A5586A1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7724" b="7793"/>
              <a:stretch/>
            </p:blipFill>
            <p:spPr>
              <a:xfrm>
                <a:off x="586542" y="694365"/>
                <a:ext cx="2297717" cy="1931277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E5B1311-478F-5A06-503B-67658557367C}"/>
                  </a:ext>
                </a:extLst>
              </p:cNvPr>
              <p:cNvSpPr txBox="1"/>
              <p:nvPr/>
            </p:nvSpPr>
            <p:spPr>
              <a:xfrm>
                <a:off x="2127845" y="2300794"/>
                <a:ext cx="751669" cy="323165"/>
              </a:xfrm>
              <a:prstGeom prst="rect">
                <a:avLst/>
              </a:prstGeom>
              <a:solidFill>
                <a:srgbClr val="000000">
                  <a:alpha val="6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15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C5F4E31-50FF-02C6-62D2-809A697CCA9C}"/>
                  </a:ext>
                </a:extLst>
              </p:cNvPr>
              <p:cNvSpPr txBox="1"/>
              <p:nvPr/>
            </p:nvSpPr>
            <p:spPr>
              <a:xfrm>
                <a:off x="2116292" y="2247903"/>
                <a:ext cx="731520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50 </a:t>
                </a:r>
                <a:r>
                  <a:rPr lang="el-GR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μ</a:t>
                </a:r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</a:p>
            </p:txBody>
          </p:sp>
          <p:pic>
            <p:nvPicPr>
              <p:cNvPr id="15" name="Picture 14" descr="A close-up of a white surface&#10;&#10;Description automatically generated">
                <a:extLst>
                  <a:ext uri="{FF2B5EF4-FFF2-40B4-BE49-F238E27FC236}">
                    <a16:creationId xmlns:a16="http://schemas.microsoft.com/office/drawing/2014/main" id="{071EE227-9521-88DA-EC18-B66ED92579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21" t="780" r="17745" b="6845"/>
              <a:stretch/>
            </p:blipFill>
            <p:spPr>
              <a:xfrm>
                <a:off x="591751" y="2682319"/>
                <a:ext cx="2283098" cy="1931277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D1D1B99-6012-8939-C73F-FD18D9C4243B}"/>
                  </a:ext>
                </a:extLst>
              </p:cNvPr>
              <p:cNvSpPr txBox="1"/>
              <p:nvPr/>
            </p:nvSpPr>
            <p:spPr>
              <a:xfrm>
                <a:off x="2126083" y="4280685"/>
                <a:ext cx="751669" cy="323165"/>
              </a:xfrm>
              <a:prstGeom prst="rect">
                <a:avLst/>
              </a:prstGeom>
              <a:solidFill>
                <a:srgbClr val="000000">
                  <a:alpha val="6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15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F22E80E-25CB-46AD-33BB-F013201FA87B}"/>
                  </a:ext>
                </a:extLst>
              </p:cNvPr>
              <p:cNvSpPr txBox="1"/>
              <p:nvPr/>
            </p:nvSpPr>
            <p:spPr>
              <a:xfrm>
                <a:off x="2191951" y="4210071"/>
                <a:ext cx="788355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r>
                  <a:rPr lang="el-GR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μ</a:t>
                </a:r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F5A97935-8310-A817-8E61-FC677D3DF489}"/>
                  </a:ext>
                </a:extLst>
              </p:cNvPr>
              <p:cNvSpPr txBox="1"/>
              <p:nvPr/>
            </p:nvSpPr>
            <p:spPr>
              <a:xfrm>
                <a:off x="1521609" y="3426305"/>
                <a:ext cx="988338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~ 1.3 </a:t>
                </a:r>
                <a:r>
                  <a:rPr lang="el-GR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μ</a:t>
                </a:r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79465EA-2296-5C55-5E4F-D2F46A9FE106}"/>
                  </a:ext>
                </a:extLst>
              </p:cNvPr>
              <p:cNvSpPr txBox="1"/>
              <p:nvPr/>
            </p:nvSpPr>
            <p:spPr>
              <a:xfrm>
                <a:off x="4464999" y="2295975"/>
                <a:ext cx="751669" cy="323165"/>
              </a:xfrm>
              <a:prstGeom prst="rect">
                <a:avLst/>
              </a:prstGeom>
              <a:solidFill>
                <a:srgbClr val="000000">
                  <a:alpha val="6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15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7E4004D6-5C61-7F69-42D8-8189CFBDF042}"/>
                  </a:ext>
                </a:extLst>
              </p:cNvPr>
              <p:cNvCxnSpPr/>
              <p:nvPr/>
            </p:nvCxnSpPr>
            <p:spPr>
              <a:xfrm>
                <a:off x="2179305" y="2571068"/>
                <a:ext cx="640080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307DF2E6-0ACD-B619-05F6-E7A44FD6AD8A}"/>
                  </a:ext>
                </a:extLst>
              </p:cNvPr>
              <p:cNvCxnSpPr/>
              <p:nvPr/>
            </p:nvCxnSpPr>
            <p:spPr>
              <a:xfrm>
                <a:off x="2241059" y="4533236"/>
                <a:ext cx="512064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CE82DF82-A27D-76D6-E2B1-0E72F8016811}"/>
                  </a:ext>
                </a:extLst>
              </p:cNvPr>
              <p:cNvSpPr txBox="1"/>
              <p:nvPr/>
            </p:nvSpPr>
            <p:spPr>
              <a:xfrm>
                <a:off x="4529556" y="2240495"/>
                <a:ext cx="731520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r>
                  <a:rPr lang="el-GR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μ</a:t>
                </a:r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33C92A7F-26F3-A120-3801-4E28D0CC1886}"/>
                  </a:ext>
                </a:extLst>
              </p:cNvPr>
              <p:cNvCxnSpPr/>
              <p:nvPr/>
            </p:nvCxnSpPr>
            <p:spPr>
              <a:xfrm>
                <a:off x="4584801" y="2563660"/>
                <a:ext cx="512064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0DFF244-BC12-1417-05CA-7CCF7D54727F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584541" y="693965"/>
                <a:ext cx="245519" cy="274320"/>
              </a:xfrm>
              <a:prstGeom prst="rect">
                <a:avLst/>
              </a:prstGeom>
              <a:solidFill>
                <a:srgbClr val="000000">
                  <a:alpha val="6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11F31E2E-7A33-B017-483A-1BD12BF0C602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2928667" y="693965"/>
                <a:ext cx="245519" cy="274320"/>
              </a:xfrm>
              <a:prstGeom prst="rect">
                <a:avLst/>
              </a:prstGeom>
              <a:solidFill>
                <a:srgbClr val="000000">
                  <a:alpha val="6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E405BA97-B01D-15FF-F43B-B93E9AD6AC4D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591753" y="2682320"/>
                <a:ext cx="245519" cy="274320"/>
              </a:xfrm>
              <a:prstGeom prst="rect">
                <a:avLst/>
              </a:prstGeom>
              <a:solidFill>
                <a:srgbClr val="000000">
                  <a:alpha val="6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91A90F9D-CCD0-907B-E452-A80AFC8470BB}"/>
                  </a:ext>
                </a:extLst>
              </p:cNvPr>
              <p:cNvCxnSpPr/>
              <p:nvPr/>
            </p:nvCxnSpPr>
            <p:spPr>
              <a:xfrm flipV="1">
                <a:off x="1504950" y="3429000"/>
                <a:ext cx="0" cy="332409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headEnd type="triangl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C42CC71-B1B3-B710-1EE1-A3708C439D39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2923472" y="2682318"/>
                <a:ext cx="245519" cy="274320"/>
              </a:xfrm>
              <a:prstGeom prst="rect">
                <a:avLst/>
              </a:prstGeom>
              <a:solidFill>
                <a:srgbClr val="000000">
                  <a:alpha val="6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110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D Primary and Secondary">
      <a:dk1>
        <a:sysClr val="windowText" lastClr="000000"/>
      </a:dk1>
      <a:lt1>
        <a:sysClr val="window" lastClr="FFFFFF"/>
      </a:lt1>
      <a:dk2>
        <a:srgbClr val="00539F"/>
      </a:dk2>
      <a:lt2>
        <a:srgbClr val="EEECE1"/>
      </a:lt2>
      <a:accent1>
        <a:srgbClr val="4F81BD"/>
      </a:accent1>
      <a:accent2>
        <a:srgbClr val="AF1E2D"/>
      </a:accent2>
      <a:accent3>
        <a:srgbClr val="BED600"/>
      </a:accent3>
      <a:accent4>
        <a:srgbClr val="5A8E22"/>
      </a:accent4>
      <a:accent5>
        <a:srgbClr val="00A0DF"/>
      </a:accent5>
      <a:accent6>
        <a:srgbClr val="EF8200"/>
      </a:accent6>
      <a:hlink>
        <a:srgbClr val="00539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Metadata/LabelInfo.xml><?xml version="1.0" encoding="utf-8"?>
<clbl:labelList xmlns:clbl="http://schemas.microsoft.com/office/2020/mipLabelMetadata">
  <clbl:label id="{a698667d-8817-4ad9-a7f2-bb287f867e5f}" enabled="0" method="" siteId="{a698667d-8817-4ad9-a7f2-bb287f867e5f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221</Words>
  <Application>Microsoft Macintosh PowerPoint</Application>
  <PresentationFormat>On-screen Show (16:9)</PresentationFormat>
  <Paragraphs>109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Cambria Math</vt:lpstr>
      <vt:lpstr>Helvetica Neue</vt:lpstr>
      <vt:lpstr>Office Theme</vt:lpstr>
      <vt:lpstr>PowerPoint Presentation</vt:lpstr>
      <vt:lpstr>Abstract Graphic</vt:lpstr>
      <vt:lpstr>Figure 1</vt:lpstr>
      <vt:lpstr>Figure 2</vt:lpstr>
      <vt:lpstr>Figure 3</vt:lpstr>
      <vt:lpstr>Figure 4</vt:lpstr>
      <vt:lpstr>Figure 5</vt:lpstr>
      <vt:lpstr>Figure 6</vt:lpstr>
      <vt:lpstr>Figure 7</vt:lpstr>
      <vt:lpstr>Figure 8</vt:lpstr>
      <vt:lpstr>Figure 9</vt:lpstr>
      <vt:lpstr>Figure 10</vt:lpstr>
      <vt:lpstr>Figure S1</vt:lpstr>
      <vt:lpstr>Figure S2</vt:lpstr>
      <vt:lpstr>Figure S3</vt:lpstr>
      <vt:lpstr>Figure S4</vt:lpstr>
      <vt:lpstr>Figure S5</vt:lpstr>
      <vt:lpstr>Figure S6</vt:lpstr>
      <vt:lpstr>Figure S7</vt:lpstr>
      <vt:lpstr>Figure S8</vt:lpstr>
      <vt:lpstr>Figure S9</vt:lpstr>
    </vt:vector>
  </TitlesOfParts>
  <Company>University of Delaware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Gail Armstrong</dc:creator>
  <cp:lastModifiedBy>Burentugs, Enerelt</cp:lastModifiedBy>
  <cp:revision>1</cp:revision>
  <dcterms:created xsi:type="dcterms:W3CDTF">2014-12-16T17:00:44Z</dcterms:created>
  <dcterms:modified xsi:type="dcterms:W3CDTF">2025-01-28T12:23:09Z</dcterms:modified>
</cp:coreProperties>
</file>

<file path=docProps/thumbnail.jpeg>
</file>